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5"/>
  </p:notesMasterIdLst>
  <p:sldIdLst>
    <p:sldId id="275" r:id="rId2"/>
    <p:sldId id="518" r:id="rId3"/>
    <p:sldId id="512" r:id="rId4"/>
    <p:sldId id="513" r:id="rId5"/>
    <p:sldId id="534" r:id="rId6"/>
    <p:sldId id="535" r:id="rId7"/>
    <p:sldId id="536" r:id="rId8"/>
    <p:sldId id="519" r:id="rId9"/>
    <p:sldId id="517" r:id="rId10"/>
    <p:sldId id="520" r:id="rId11"/>
    <p:sldId id="521" r:id="rId12"/>
    <p:sldId id="522" r:id="rId13"/>
    <p:sldId id="523" r:id="rId14"/>
    <p:sldId id="524" r:id="rId15"/>
    <p:sldId id="525" r:id="rId16"/>
    <p:sldId id="526" r:id="rId17"/>
    <p:sldId id="528" r:id="rId18"/>
    <p:sldId id="529"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72" r:id="rId33"/>
    <p:sldId id="552" r:id="rId34"/>
    <p:sldId id="551" r:id="rId35"/>
    <p:sldId id="553" r:id="rId36"/>
    <p:sldId id="554" r:id="rId37"/>
    <p:sldId id="532" r:id="rId38"/>
    <p:sldId id="555" r:id="rId39"/>
    <p:sldId id="533" r:id="rId40"/>
    <p:sldId id="293"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3" r:id="rId58"/>
    <p:sldId id="530" r:id="rId59"/>
    <p:sldId id="531" r:id="rId60"/>
    <p:sldId id="292" r:id="rId61"/>
    <p:sldId id="294" r:id="rId62"/>
    <p:sldId id="296" r:id="rId63"/>
    <p:sldId id="315" r:id="rId64"/>
    <p:sldId id="316" r:id="rId65"/>
    <p:sldId id="317" r:id="rId66"/>
    <p:sldId id="322" r:id="rId67"/>
    <p:sldId id="318" r:id="rId68"/>
    <p:sldId id="297" r:id="rId69"/>
    <p:sldId id="323" r:id="rId70"/>
    <p:sldId id="537" r:id="rId71"/>
    <p:sldId id="301" r:id="rId72"/>
    <p:sldId id="302" r:id="rId73"/>
    <p:sldId id="303" r:id="rId74"/>
    <p:sldId id="304" r:id="rId75"/>
    <p:sldId id="288" r:id="rId76"/>
    <p:sldId id="305" r:id="rId77"/>
    <p:sldId id="306" r:id="rId78"/>
    <p:sldId id="307" r:id="rId79"/>
    <p:sldId id="574" r:id="rId80"/>
    <p:sldId id="319" r:id="rId81"/>
    <p:sldId id="320" r:id="rId82"/>
    <p:sldId id="321" r:id="rId83"/>
    <p:sldId id="276" r:id="rId8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69B"/>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C27B7-FCED-44A1-B844-ED6EF3A20F10}" v="168" dt="2025-07-16T13:15:24.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Ivan Padilla Buritica" userId="8d49630b-11bb-4742-93bc-283ef7199dba" providerId="ADAL" clId="{8D2C27B7-FCED-44A1-B844-ED6EF3A20F10}"/>
    <pc:docChg chg="undo custSel addSld delSld modSld sldOrd">
      <pc:chgData name="Jorge Ivan Padilla Buritica" userId="8d49630b-11bb-4742-93bc-283ef7199dba" providerId="ADAL" clId="{8D2C27B7-FCED-44A1-B844-ED6EF3A20F10}" dt="2025-07-16T13:16:38.914" v="2753" actId="1076"/>
      <pc:docMkLst>
        <pc:docMk/>
      </pc:docMkLst>
      <pc:sldChg chg="addSp modSp mod">
        <pc:chgData name="Jorge Ivan Padilla Buritica" userId="8d49630b-11bb-4742-93bc-283ef7199dba" providerId="ADAL" clId="{8D2C27B7-FCED-44A1-B844-ED6EF3A20F10}" dt="2025-07-10T19:30:29.602" v="487" actId="1076"/>
        <pc:sldMkLst>
          <pc:docMk/>
          <pc:sldMk cId="355534887" sldId="275"/>
        </pc:sldMkLst>
        <pc:spChg chg="mod">
          <ac:chgData name="Jorge Ivan Padilla Buritica" userId="8d49630b-11bb-4742-93bc-283ef7199dba" providerId="ADAL" clId="{8D2C27B7-FCED-44A1-B844-ED6EF3A20F10}" dt="2025-07-10T19:30:29.602" v="487" actId="1076"/>
          <ac:spMkLst>
            <pc:docMk/>
            <pc:sldMk cId="355534887" sldId="275"/>
            <ac:spMk id="2" creationId="{C2B5380B-BB08-58DD-3FE4-E83A39469C47}"/>
          </ac:spMkLst>
        </pc:spChg>
        <pc:picChg chg="add mod">
          <ac:chgData name="Jorge Ivan Padilla Buritica" userId="8d49630b-11bb-4742-93bc-283ef7199dba" providerId="ADAL" clId="{8D2C27B7-FCED-44A1-B844-ED6EF3A20F10}" dt="2025-07-10T19:30:20.754" v="484" actId="1076"/>
          <ac:picMkLst>
            <pc:docMk/>
            <pc:sldMk cId="355534887" sldId="275"/>
            <ac:picMk id="4" creationId="{2BBC9F8F-C707-6715-274F-A825ADFCF3BE}"/>
          </ac:picMkLst>
        </pc:picChg>
      </pc:sldChg>
      <pc:sldChg chg="add">
        <pc:chgData name="Jorge Ivan Padilla Buritica" userId="8d49630b-11bb-4742-93bc-283ef7199dba" providerId="ADAL" clId="{8D2C27B7-FCED-44A1-B844-ED6EF3A20F10}" dt="2025-07-10T19:00:01.296" v="472"/>
        <pc:sldMkLst>
          <pc:docMk/>
          <pc:sldMk cId="2847850228" sldId="276"/>
        </pc:sldMkLst>
      </pc:sldChg>
      <pc:sldChg chg="modSp add mod">
        <pc:chgData name="Jorge Ivan Padilla Buritica" userId="8d49630b-11bb-4742-93bc-283ef7199dba" providerId="ADAL" clId="{8D2C27B7-FCED-44A1-B844-ED6EF3A20F10}" dt="2025-07-16T13:14:30.978" v="2725" actId="404"/>
        <pc:sldMkLst>
          <pc:docMk/>
          <pc:sldMk cId="983468028" sldId="288"/>
        </pc:sldMkLst>
        <pc:spChg chg="mod">
          <ac:chgData name="Jorge Ivan Padilla Buritica" userId="8d49630b-11bb-4742-93bc-283ef7199dba" providerId="ADAL" clId="{8D2C27B7-FCED-44A1-B844-ED6EF3A20F10}" dt="2025-07-16T13:14:25.451" v="2723" actId="404"/>
          <ac:spMkLst>
            <pc:docMk/>
            <pc:sldMk cId="983468028" sldId="288"/>
            <ac:spMk id="5" creationId="{FD29874F-D927-9C2F-A9CE-F83D15598136}"/>
          </ac:spMkLst>
        </pc:spChg>
        <pc:spChg chg="mod">
          <ac:chgData name="Jorge Ivan Padilla Buritica" userId="8d49630b-11bb-4742-93bc-283ef7199dba" providerId="ADAL" clId="{8D2C27B7-FCED-44A1-B844-ED6EF3A20F10}" dt="2025-07-16T13:14:30.978" v="2725" actId="404"/>
          <ac:spMkLst>
            <pc:docMk/>
            <pc:sldMk cId="983468028" sldId="288"/>
            <ac:spMk id="6" creationId="{2B44EB16-8FBE-C3ED-3B74-7B3411768361}"/>
          </ac:spMkLst>
        </pc:spChg>
      </pc:sldChg>
      <pc:sldChg chg="modSp add mod">
        <pc:chgData name="Jorge Ivan Padilla Buritica" userId="8d49630b-11bb-4742-93bc-283ef7199dba" providerId="ADAL" clId="{8D2C27B7-FCED-44A1-B844-ED6EF3A20F10}" dt="2025-07-10T21:15:13.969" v="1532" actId="2711"/>
        <pc:sldMkLst>
          <pc:docMk/>
          <pc:sldMk cId="3720210936" sldId="292"/>
        </pc:sldMkLst>
        <pc:spChg chg="mod">
          <ac:chgData name="Jorge Ivan Padilla Buritica" userId="8d49630b-11bb-4742-93bc-283ef7199dba" providerId="ADAL" clId="{8D2C27B7-FCED-44A1-B844-ED6EF3A20F10}" dt="2025-07-10T21:15:13.969" v="1532" actId="2711"/>
          <ac:spMkLst>
            <pc:docMk/>
            <pc:sldMk cId="3720210936" sldId="292"/>
            <ac:spMk id="3" creationId="{B40E639D-0CD8-EF2F-CEBB-617A02043EC5}"/>
          </ac:spMkLst>
        </pc:spChg>
        <pc:spChg chg="mod">
          <ac:chgData name="Jorge Ivan Padilla Buritica" userId="8d49630b-11bb-4742-93bc-283ef7199dba" providerId="ADAL" clId="{8D2C27B7-FCED-44A1-B844-ED6EF3A20F10}" dt="2025-07-10T21:15:04.476" v="1530" actId="20577"/>
          <ac:spMkLst>
            <pc:docMk/>
            <pc:sldMk cId="3720210936" sldId="292"/>
            <ac:spMk id="5" creationId="{07057F51-797A-B815-D608-28FD6DBC1C38}"/>
          </ac:spMkLst>
        </pc:spChg>
      </pc:sldChg>
      <pc:sldChg chg="addSp delSp modSp add mod">
        <pc:chgData name="Jorge Ivan Padilla Buritica" userId="8d49630b-11bb-4742-93bc-283ef7199dba" providerId="ADAL" clId="{8D2C27B7-FCED-44A1-B844-ED6EF3A20F10}" dt="2025-07-10T21:15:00.566" v="1528" actId="20577"/>
        <pc:sldMkLst>
          <pc:docMk/>
          <pc:sldMk cId="387066100" sldId="293"/>
        </pc:sldMkLst>
        <pc:spChg chg="mod">
          <ac:chgData name="Jorge Ivan Padilla Buritica" userId="8d49630b-11bb-4742-93bc-283ef7199dba" providerId="ADAL" clId="{8D2C27B7-FCED-44A1-B844-ED6EF3A20F10}" dt="2025-07-10T21:14:27.249" v="1523" actId="2711"/>
          <ac:spMkLst>
            <pc:docMk/>
            <pc:sldMk cId="387066100" sldId="293"/>
            <ac:spMk id="3" creationId="{B40E639D-0CD8-EF2F-CEBB-617A02043EC5}"/>
          </ac:spMkLst>
        </pc:spChg>
        <pc:spChg chg="mod">
          <ac:chgData name="Jorge Ivan Padilla Buritica" userId="8d49630b-11bb-4742-93bc-283ef7199dba" providerId="ADAL" clId="{8D2C27B7-FCED-44A1-B844-ED6EF3A20F10}" dt="2025-07-10T21:15:00.566" v="1528" actId="20577"/>
          <ac:spMkLst>
            <pc:docMk/>
            <pc:sldMk cId="387066100" sldId="293"/>
            <ac:spMk id="5" creationId="{07057F51-797A-B815-D608-28FD6DBC1C38}"/>
          </ac:spMkLst>
        </pc:spChg>
        <pc:spChg chg="add mod">
          <ac:chgData name="Jorge Ivan Padilla Buritica" userId="8d49630b-11bb-4742-93bc-283ef7199dba" providerId="ADAL" clId="{8D2C27B7-FCED-44A1-B844-ED6EF3A20F10}" dt="2025-07-10T19:01:35.494" v="475"/>
          <ac:spMkLst>
            <pc:docMk/>
            <pc:sldMk cId="387066100" sldId="293"/>
            <ac:spMk id="7" creationId="{AC08980D-79B2-F9AB-DDF7-83D8BDAC744E}"/>
          </ac:spMkLst>
        </pc:spChg>
      </pc:sldChg>
      <pc:sldChg chg="modSp add mod">
        <pc:chgData name="Jorge Ivan Padilla Buritica" userId="8d49630b-11bb-4742-93bc-283ef7199dba" providerId="ADAL" clId="{8D2C27B7-FCED-44A1-B844-ED6EF3A20F10}" dt="2025-07-15T18:54:24.234" v="2657" actId="2711"/>
        <pc:sldMkLst>
          <pc:docMk/>
          <pc:sldMk cId="2419010639" sldId="294"/>
        </pc:sldMkLst>
        <pc:spChg chg="mod">
          <ac:chgData name="Jorge Ivan Padilla Buritica" userId="8d49630b-11bb-4742-93bc-283ef7199dba" providerId="ADAL" clId="{8D2C27B7-FCED-44A1-B844-ED6EF3A20F10}" dt="2025-07-15T18:54:24.234" v="2657" actId="2711"/>
          <ac:spMkLst>
            <pc:docMk/>
            <pc:sldMk cId="2419010639" sldId="294"/>
            <ac:spMk id="4" creationId="{9A20E63B-5CEA-B168-33DF-CFB267CA551D}"/>
          </ac:spMkLst>
        </pc:spChg>
      </pc:sldChg>
      <pc:sldChg chg="modSp add mod">
        <pc:chgData name="Jorge Ivan Padilla Buritica" userId="8d49630b-11bb-4742-93bc-283ef7199dba" providerId="ADAL" clId="{8D2C27B7-FCED-44A1-B844-ED6EF3A20F10}" dt="2025-07-15T18:54:54.289" v="2664" actId="14100"/>
        <pc:sldMkLst>
          <pc:docMk/>
          <pc:sldMk cId="4050327852" sldId="296"/>
        </pc:sldMkLst>
        <pc:spChg chg="mod">
          <ac:chgData name="Jorge Ivan Padilla Buritica" userId="8d49630b-11bb-4742-93bc-283ef7199dba" providerId="ADAL" clId="{8D2C27B7-FCED-44A1-B844-ED6EF3A20F10}" dt="2025-07-15T18:54:44.237" v="2661" actId="404"/>
          <ac:spMkLst>
            <pc:docMk/>
            <pc:sldMk cId="4050327852" sldId="296"/>
            <ac:spMk id="2" creationId="{DAC33840-A905-FC9D-ED44-29076EC41117}"/>
          </ac:spMkLst>
        </pc:spChg>
        <pc:spChg chg="mod">
          <ac:chgData name="Jorge Ivan Padilla Buritica" userId="8d49630b-11bb-4742-93bc-283ef7199dba" providerId="ADAL" clId="{8D2C27B7-FCED-44A1-B844-ED6EF3A20F10}" dt="2025-07-15T18:54:44.237" v="2661" actId="404"/>
          <ac:spMkLst>
            <pc:docMk/>
            <pc:sldMk cId="4050327852" sldId="296"/>
            <ac:spMk id="3" creationId="{B1B0F23E-FC20-6F27-FA01-4102B22F28FD}"/>
          </ac:spMkLst>
        </pc:spChg>
        <pc:spChg chg="mod">
          <ac:chgData name="Jorge Ivan Padilla Buritica" userId="8d49630b-11bb-4742-93bc-283ef7199dba" providerId="ADAL" clId="{8D2C27B7-FCED-44A1-B844-ED6EF3A20F10}" dt="2025-07-15T18:54:49.147" v="2662" actId="14100"/>
          <ac:spMkLst>
            <pc:docMk/>
            <pc:sldMk cId="4050327852" sldId="296"/>
            <ac:spMk id="4" creationId="{D390FE52-2913-BA3C-EDB7-8C6D5942A393}"/>
          </ac:spMkLst>
        </pc:spChg>
        <pc:spChg chg="mod">
          <ac:chgData name="Jorge Ivan Padilla Buritica" userId="8d49630b-11bb-4742-93bc-283ef7199dba" providerId="ADAL" clId="{8D2C27B7-FCED-44A1-B844-ED6EF3A20F10}" dt="2025-07-15T18:54:44.237" v="2661" actId="404"/>
          <ac:spMkLst>
            <pc:docMk/>
            <pc:sldMk cId="4050327852" sldId="296"/>
            <ac:spMk id="5" creationId="{9E61DB8D-FB0D-02B1-9119-BFF04A3762C2}"/>
          </ac:spMkLst>
        </pc:spChg>
        <pc:spChg chg="mod">
          <ac:chgData name="Jorge Ivan Padilla Buritica" userId="8d49630b-11bb-4742-93bc-283ef7199dba" providerId="ADAL" clId="{8D2C27B7-FCED-44A1-B844-ED6EF3A20F10}" dt="2025-07-15T18:54:52.025" v="2663" actId="14100"/>
          <ac:spMkLst>
            <pc:docMk/>
            <pc:sldMk cId="4050327852" sldId="296"/>
            <ac:spMk id="7" creationId="{43582221-26CA-FA9C-246A-BDBBC0C8B9CB}"/>
          </ac:spMkLst>
        </pc:spChg>
        <pc:spChg chg="mod">
          <ac:chgData name="Jorge Ivan Padilla Buritica" userId="8d49630b-11bb-4742-93bc-283ef7199dba" providerId="ADAL" clId="{8D2C27B7-FCED-44A1-B844-ED6EF3A20F10}" dt="2025-07-15T18:54:44.237" v="2661" actId="404"/>
          <ac:spMkLst>
            <pc:docMk/>
            <pc:sldMk cId="4050327852" sldId="296"/>
            <ac:spMk id="8" creationId="{46BB1D88-6EC7-AEB5-3944-6E7594632B68}"/>
          </ac:spMkLst>
        </pc:spChg>
        <pc:spChg chg="mod">
          <ac:chgData name="Jorge Ivan Padilla Buritica" userId="8d49630b-11bb-4742-93bc-283ef7199dba" providerId="ADAL" clId="{8D2C27B7-FCED-44A1-B844-ED6EF3A20F10}" dt="2025-07-15T18:54:54.289" v="2664" actId="14100"/>
          <ac:spMkLst>
            <pc:docMk/>
            <pc:sldMk cId="4050327852" sldId="296"/>
            <ac:spMk id="9" creationId="{A6700FDB-1BB6-15A3-EED7-E7026050D340}"/>
          </ac:spMkLst>
        </pc:spChg>
        <pc:cxnChg chg="mod">
          <ac:chgData name="Jorge Ivan Padilla Buritica" userId="8d49630b-11bb-4742-93bc-283ef7199dba" providerId="ADAL" clId="{8D2C27B7-FCED-44A1-B844-ED6EF3A20F10}" dt="2025-07-15T18:54:49.147" v="2662" actId="14100"/>
          <ac:cxnSpMkLst>
            <pc:docMk/>
            <pc:sldMk cId="4050327852" sldId="296"/>
            <ac:cxnSpMk id="11" creationId="{0933FD49-F4AD-2116-F6CD-FC8D80C4B9D7}"/>
          </ac:cxnSpMkLst>
        </pc:cxnChg>
        <pc:cxnChg chg="mod">
          <ac:chgData name="Jorge Ivan Padilla Buritica" userId="8d49630b-11bb-4742-93bc-283ef7199dba" providerId="ADAL" clId="{8D2C27B7-FCED-44A1-B844-ED6EF3A20F10}" dt="2025-07-15T18:54:52.025" v="2663" actId="14100"/>
          <ac:cxnSpMkLst>
            <pc:docMk/>
            <pc:sldMk cId="4050327852" sldId="296"/>
            <ac:cxnSpMk id="15" creationId="{EF6A36B3-35B9-7E97-A71D-24FDD13F6513}"/>
          </ac:cxnSpMkLst>
        </pc:cxnChg>
        <pc:cxnChg chg="mod">
          <ac:chgData name="Jorge Ivan Padilla Buritica" userId="8d49630b-11bb-4742-93bc-283ef7199dba" providerId="ADAL" clId="{8D2C27B7-FCED-44A1-B844-ED6EF3A20F10}" dt="2025-07-15T18:54:54.289" v="2664" actId="14100"/>
          <ac:cxnSpMkLst>
            <pc:docMk/>
            <pc:sldMk cId="4050327852" sldId="296"/>
            <ac:cxnSpMk id="19" creationId="{E92116E1-6FD7-E938-0E27-E717397E99E9}"/>
          </ac:cxnSpMkLst>
        </pc:cxnChg>
      </pc:sldChg>
      <pc:sldChg chg="add">
        <pc:chgData name="Jorge Ivan Padilla Buritica" userId="8d49630b-11bb-4742-93bc-283ef7199dba" providerId="ADAL" clId="{8D2C27B7-FCED-44A1-B844-ED6EF3A20F10}" dt="2025-07-10T19:00:01.296" v="472"/>
        <pc:sldMkLst>
          <pc:docMk/>
          <pc:sldMk cId="228477451" sldId="297"/>
        </pc:sldMkLst>
      </pc:sldChg>
      <pc:sldChg chg="modSp add mod">
        <pc:chgData name="Jorge Ivan Padilla Buritica" userId="8d49630b-11bb-4742-93bc-283ef7199dba" providerId="ADAL" clId="{8D2C27B7-FCED-44A1-B844-ED6EF3A20F10}" dt="2025-07-16T13:13:22.209" v="2709" actId="14100"/>
        <pc:sldMkLst>
          <pc:docMk/>
          <pc:sldMk cId="2801170716" sldId="301"/>
        </pc:sldMkLst>
        <pc:spChg chg="mod">
          <ac:chgData name="Jorge Ivan Padilla Buritica" userId="8d49630b-11bb-4742-93bc-283ef7199dba" providerId="ADAL" clId="{8D2C27B7-FCED-44A1-B844-ED6EF3A20F10}" dt="2025-07-16T13:13:22.209" v="2709" actId="14100"/>
          <ac:spMkLst>
            <pc:docMk/>
            <pc:sldMk cId="2801170716" sldId="301"/>
            <ac:spMk id="4" creationId="{5A5A1C06-B7C2-C3F6-5E50-3F6FEB9D59F9}"/>
          </ac:spMkLst>
        </pc:spChg>
      </pc:sldChg>
      <pc:sldChg chg="modSp add mod">
        <pc:chgData name="Jorge Ivan Padilla Buritica" userId="8d49630b-11bb-4742-93bc-283ef7199dba" providerId="ADAL" clId="{8D2C27B7-FCED-44A1-B844-ED6EF3A20F10}" dt="2025-07-16T13:13:30.316" v="2711" actId="404"/>
        <pc:sldMkLst>
          <pc:docMk/>
          <pc:sldMk cId="3047699914" sldId="302"/>
        </pc:sldMkLst>
        <pc:spChg chg="mod">
          <ac:chgData name="Jorge Ivan Padilla Buritica" userId="8d49630b-11bb-4742-93bc-283ef7199dba" providerId="ADAL" clId="{8D2C27B7-FCED-44A1-B844-ED6EF3A20F10}" dt="2025-07-16T13:13:30.316" v="2711" actId="404"/>
          <ac:spMkLst>
            <pc:docMk/>
            <pc:sldMk cId="3047699914" sldId="302"/>
            <ac:spMk id="4" creationId="{5A5A1C06-B7C2-C3F6-5E50-3F6FEB9D59F9}"/>
          </ac:spMkLst>
        </pc:spChg>
      </pc:sldChg>
      <pc:sldChg chg="modSp add mod">
        <pc:chgData name="Jorge Ivan Padilla Buritica" userId="8d49630b-11bb-4742-93bc-283ef7199dba" providerId="ADAL" clId="{8D2C27B7-FCED-44A1-B844-ED6EF3A20F10}" dt="2025-07-16T13:13:45.290" v="2715" actId="404"/>
        <pc:sldMkLst>
          <pc:docMk/>
          <pc:sldMk cId="4257891650" sldId="303"/>
        </pc:sldMkLst>
        <pc:spChg chg="mod">
          <ac:chgData name="Jorge Ivan Padilla Buritica" userId="8d49630b-11bb-4742-93bc-283ef7199dba" providerId="ADAL" clId="{8D2C27B7-FCED-44A1-B844-ED6EF3A20F10}" dt="2025-07-16T13:13:45.290" v="2715" actId="404"/>
          <ac:spMkLst>
            <pc:docMk/>
            <pc:sldMk cId="4257891650" sldId="303"/>
            <ac:spMk id="4" creationId="{5A5A1C06-B7C2-C3F6-5E50-3F6FEB9D59F9}"/>
          </ac:spMkLst>
        </pc:spChg>
        <pc:spChg chg="mod">
          <ac:chgData name="Jorge Ivan Padilla Buritica" userId="8d49630b-11bb-4742-93bc-283ef7199dba" providerId="ADAL" clId="{8D2C27B7-FCED-44A1-B844-ED6EF3A20F10}" dt="2025-07-16T13:13:38.241" v="2713" actId="404"/>
          <ac:spMkLst>
            <pc:docMk/>
            <pc:sldMk cId="4257891650" sldId="303"/>
            <ac:spMk id="5" creationId="{FD29874F-D927-9C2F-A9CE-F83D15598136}"/>
          </ac:spMkLst>
        </pc:spChg>
      </pc:sldChg>
      <pc:sldChg chg="modSp add mod">
        <pc:chgData name="Jorge Ivan Padilla Buritica" userId="8d49630b-11bb-4742-93bc-283ef7199dba" providerId="ADAL" clId="{8D2C27B7-FCED-44A1-B844-ED6EF3A20F10}" dt="2025-07-16T13:14:07.953" v="2721" actId="404"/>
        <pc:sldMkLst>
          <pc:docMk/>
          <pc:sldMk cId="547640822" sldId="304"/>
        </pc:sldMkLst>
        <pc:spChg chg="mod">
          <ac:chgData name="Jorge Ivan Padilla Buritica" userId="8d49630b-11bb-4742-93bc-283ef7199dba" providerId="ADAL" clId="{8D2C27B7-FCED-44A1-B844-ED6EF3A20F10}" dt="2025-07-16T13:14:01.688" v="2719" actId="404"/>
          <ac:spMkLst>
            <pc:docMk/>
            <pc:sldMk cId="547640822" sldId="304"/>
            <ac:spMk id="3" creationId="{9DB42BFE-F8D2-7801-E80A-FD3B8E5834E1}"/>
          </ac:spMkLst>
        </pc:spChg>
        <pc:spChg chg="mod">
          <ac:chgData name="Jorge Ivan Padilla Buritica" userId="8d49630b-11bb-4742-93bc-283ef7199dba" providerId="ADAL" clId="{8D2C27B7-FCED-44A1-B844-ED6EF3A20F10}" dt="2025-07-16T13:14:07.953" v="2721" actId="404"/>
          <ac:spMkLst>
            <pc:docMk/>
            <pc:sldMk cId="547640822" sldId="304"/>
            <ac:spMk id="4" creationId="{5A5A1C06-B7C2-C3F6-5E50-3F6FEB9D59F9}"/>
          </ac:spMkLst>
        </pc:spChg>
        <pc:spChg chg="mod">
          <ac:chgData name="Jorge Ivan Padilla Buritica" userId="8d49630b-11bb-4742-93bc-283ef7199dba" providerId="ADAL" clId="{8D2C27B7-FCED-44A1-B844-ED6EF3A20F10}" dt="2025-07-16T13:13:54.943" v="2717" actId="404"/>
          <ac:spMkLst>
            <pc:docMk/>
            <pc:sldMk cId="547640822" sldId="304"/>
            <ac:spMk id="5" creationId="{FD29874F-D927-9C2F-A9CE-F83D15598136}"/>
          </ac:spMkLst>
        </pc:spChg>
      </pc:sldChg>
      <pc:sldChg chg="add">
        <pc:chgData name="Jorge Ivan Padilla Buritica" userId="8d49630b-11bb-4742-93bc-283ef7199dba" providerId="ADAL" clId="{8D2C27B7-FCED-44A1-B844-ED6EF3A20F10}" dt="2025-07-10T19:00:01.296" v="472"/>
        <pc:sldMkLst>
          <pc:docMk/>
          <pc:sldMk cId="72623531" sldId="305"/>
        </pc:sldMkLst>
      </pc:sldChg>
      <pc:sldChg chg="modSp add mod">
        <pc:chgData name="Jorge Ivan Padilla Buritica" userId="8d49630b-11bb-4742-93bc-283ef7199dba" providerId="ADAL" clId="{8D2C27B7-FCED-44A1-B844-ED6EF3A20F10}" dt="2025-07-16T13:14:52.201" v="2729" actId="2711"/>
        <pc:sldMkLst>
          <pc:docMk/>
          <pc:sldMk cId="2978326163" sldId="306"/>
        </pc:sldMkLst>
        <pc:spChg chg="mod">
          <ac:chgData name="Jorge Ivan Padilla Buritica" userId="8d49630b-11bb-4742-93bc-283ef7199dba" providerId="ADAL" clId="{8D2C27B7-FCED-44A1-B844-ED6EF3A20F10}" dt="2025-07-16T13:14:42.812" v="2727" actId="404"/>
          <ac:spMkLst>
            <pc:docMk/>
            <pc:sldMk cId="2978326163" sldId="306"/>
            <ac:spMk id="5" creationId="{FD29874F-D927-9C2F-A9CE-F83D15598136}"/>
          </ac:spMkLst>
        </pc:spChg>
        <pc:spChg chg="mod">
          <ac:chgData name="Jorge Ivan Padilla Buritica" userId="8d49630b-11bb-4742-93bc-283ef7199dba" providerId="ADAL" clId="{8D2C27B7-FCED-44A1-B844-ED6EF3A20F10}" dt="2025-07-16T13:14:52.201" v="2729" actId="2711"/>
          <ac:spMkLst>
            <pc:docMk/>
            <pc:sldMk cId="2978326163" sldId="306"/>
            <ac:spMk id="6" creationId="{2B44EB16-8FBE-C3ED-3B74-7B3411768361}"/>
          </ac:spMkLst>
        </pc:spChg>
      </pc:sldChg>
      <pc:sldChg chg="add">
        <pc:chgData name="Jorge Ivan Padilla Buritica" userId="8d49630b-11bb-4742-93bc-283ef7199dba" providerId="ADAL" clId="{8D2C27B7-FCED-44A1-B844-ED6EF3A20F10}" dt="2025-07-10T19:00:01.296" v="472"/>
        <pc:sldMkLst>
          <pc:docMk/>
          <pc:sldMk cId="4208308864" sldId="307"/>
        </pc:sldMkLst>
      </pc:sldChg>
      <pc:sldChg chg="add del">
        <pc:chgData name="Jorge Ivan Padilla Buritica" userId="8d49630b-11bb-4742-93bc-283ef7199dba" providerId="ADAL" clId="{8D2C27B7-FCED-44A1-B844-ED6EF3A20F10}" dt="2025-07-16T13:12:30.272" v="2702" actId="47"/>
        <pc:sldMkLst>
          <pc:docMk/>
          <pc:sldMk cId="825249247" sldId="308"/>
        </pc:sldMkLst>
      </pc:sldChg>
      <pc:sldChg chg="modSp add mod">
        <pc:chgData name="Jorge Ivan Padilla Buritica" userId="8d49630b-11bb-4742-93bc-283ef7199dba" providerId="ADAL" clId="{8D2C27B7-FCED-44A1-B844-ED6EF3A20F10}" dt="2025-07-15T18:55:47.945" v="2673" actId="113"/>
        <pc:sldMkLst>
          <pc:docMk/>
          <pc:sldMk cId="1345106586" sldId="315"/>
        </pc:sldMkLst>
        <pc:spChg chg="mod">
          <ac:chgData name="Jorge Ivan Padilla Buritica" userId="8d49630b-11bb-4742-93bc-283ef7199dba" providerId="ADAL" clId="{8D2C27B7-FCED-44A1-B844-ED6EF3A20F10}" dt="2025-07-15T18:55:32.691" v="2669" actId="2711"/>
          <ac:spMkLst>
            <pc:docMk/>
            <pc:sldMk cId="1345106586" sldId="315"/>
            <ac:spMk id="2" creationId="{DDDA35C7-E33D-8190-0E3E-F4000C72C726}"/>
          </ac:spMkLst>
        </pc:spChg>
        <pc:spChg chg="mod">
          <ac:chgData name="Jorge Ivan Padilla Buritica" userId="8d49630b-11bb-4742-93bc-283ef7199dba" providerId="ADAL" clId="{8D2C27B7-FCED-44A1-B844-ED6EF3A20F10}" dt="2025-07-15T18:55:47.945" v="2673" actId="113"/>
          <ac:spMkLst>
            <pc:docMk/>
            <pc:sldMk cId="1345106586" sldId="315"/>
            <ac:spMk id="4" creationId="{9A20E63B-5CEA-B168-33DF-CFB267CA551D}"/>
          </ac:spMkLst>
        </pc:spChg>
      </pc:sldChg>
      <pc:sldChg chg="modSp add mod">
        <pc:chgData name="Jorge Ivan Padilla Buritica" userId="8d49630b-11bb-4742-93bc-283ef7199dba" providerId="ADAL" clId="{8D2C27B7-FCED-44A1-B844-ED6EF3A20F10}" dt="2025-07-15T18:58:06.883" v="2674" actId="2711"/>
        <pc:sldMkLst>
          <pc:docMk/>
          <pc:sldMk cId="2312650965" sldId="316"/>
        </pc:sldMkLst>
        <pc:spChg chg="mod">
          <ac:chgData name="Jorge Ivan Padilla Buritica" userId="8d49630b-11bb-4742-93bc-283ef7199dba" providerId="ADAL" clId="{8D2C27B7-FCED-44A1-B844-ED6EF3A20F10}" dt="2025-07-15T18:58:06.883" v="2674" actId="2711"/>
          <ac:spMkLst>
            <pc:docMk/>
            <pc:sldMk cId="2312650965" sldId="316"/>
            <ac:spMk id="4" creationId="{9A20E63B-5CEA-B168-33DF-CFB267CA551D}"/>
          </ac:spMkLst>
        </pc:spChg>
      </pc:sldChg>
      <pc:sldChg chg="modSp add mod">
        <pc:chgData name="Jorge Ivan Padilla Buritica" userId="8d49630b-11bb-4742-93bc-283ef7199dba" providerId="ADAL" clId="{8D2C27B7-FCED-44A1-B844-ED6EF3A20F10}" dt="2025-07-15T18:59:10.869" v="2681" actId="207"/>
        <pc:sldMkLst>
          <pc:docMk/>
          <pc:sldMk cId="24451176" sldId="317"/>
        </pc:sldMkLst>
        <pc:spChg chg="mod">
          <ac:chgData name="Jorge Ivan Padilla Buritica" userId="8d49630b-11bb-4742-93bc-283ef7199dba" providerId="ADAL" clId="{8D2C27B7-FCED-44A1-B844-ED6EF3A20F10}" dt="2025-07-15T18:59:10.869" v="2681" actId="207"/>
          <ac:spMkLst>
            <pc:docMk/>
            <pc:sldMk cId="24451176" sldId="317"/>
            <ac:spMk id="4" creationId="{9A20E63B-5CEA-B168-33DF-CFB267CA551D}"/>
          </ac:spMkLst>
        </pc:spChg>
      </pc:sldChg>
      <pc:sldChg chg="add">
        <pc:chgData name="Jorge Ivan Padilla Buritica" userId="8d49630b-11bb-4742-93bc-283ef7199dba" providerId="ADAL" clId="{8D2C27B7-FCED-44A1-B844-ED6EF3A20F10}" dt="2025-07-10T19:00:01.296" v="472"/>
        <pc:sldMkLst>
          <pc:docMk/>
          <pc:sldMk cId="701160926" sldId="318"/>
        </pc:sldMkLst>
      </pc:sldChg>
      <pc:sldChg chg="modSp add mod">
        <pc:chgData name="Jorge Ivan Padilla Buritica" userId="8d49630b-11bb-4742-93bc-283ef7199dba" providerId="ADAL" clId="{8D2C27B7-FCED-44A1-B844-ED6EF3A20F10}" dt="2025-07-16T13:16:38.914" v="2753" actId="1076"/>
        <pc:sldMkLst>
          <pc:docMk/>
          <pc:sldMk cId="3326699148" sldId="319"/>
        </pc:sldMkLst>
        <pc:spChg chg="mod">
          <ac:chgData name="Jorge Ivan Padilla Buritica" userId="8d49630b-11bb-4742-93bc-283ef7199dba" providerId="ADAL" clId="{8D2C27B7-FCED-44A1-B844-ED6EF3A20F10}" dt="2025-07-16T13:16:01.391" v="2748" actId="1076"/>
          <ac:spMkLst>
            <pc:docMk/>
            <pc:sldMk cId="3326699148" sldId="319"/>
            <ac:spMk id="10" creationId="{79609051-141A-A0D1-B2DE-7F1111281508}"/>
          </ac:spMkLst>
        </pc:spChg>
        <pc:spChg chg="mod">
          <ac:chgData name="Jorge Ivan Padilla Buritica" userId="8d49630b-11bb-4742-93bc-283ef7199dba" providerId="ADAL" clId="{8D2C27B7-FCED-44A1-B844-ED6EF3A20F10}" dt="2025-07-16T13:16:21.777" v="2752" actId="1076"/>
          <ac:spMkLst>
            <pc:docMk/>
            <pc:sldMk cId="3326699148" sldId="319"/>
            <ac:spMk id="13" creationId="{BA41C463-21AA-87CE-9E79-5887D0FA0024}"/>
          </ac:spMkLst>
        </pc:spChg>
        <pc:graphicFrameChg chg="mod modGraphic">
          <ac:chgData name="Jorge Ivan Padilla Buritica" userId="8d49630b-11bb-4742-93bc-283ef7199dba" providerId="ADAL" clId="{8D2C27B7-FCED-44A1-B844-ED6EF3A20F10}" dt="2025-07-16T13:16:38.914" v="2753" actId="1076"/>
          <ac:graphicFrameMkLst>
            <pc:docMk/>
            <pc:sldMk cId="3326699148" sldId="319"/>
            <ac:graphicFrameMk id="11" creationId="{F273DB58-DAE5-69B5-FF85-764A11133A74}"/>
          </ac:graphicFrameMkLst>
        </pc:graphicFrameChg>
      </pc:sldChg>
      <pc:sldChg chg="add">
        <pc:chgData name="Jorge Ivan Padilla Buritica" userId="8d49630b-11bb-4742-93bc-283ef7199dba" providerId="ADAL" clId="{8D2C27B7-FCED-44A1-B844-ED6EF3A20F10}" dt="2025-07-10T19:00:01.296" v="472"/>
        <pc:sldMkLst>
          <pc:docMk/>
          <pc:sldMk cId="2029839149" sldId="320"/>
        </pc:sldMkLst>
      </pc:sldChg>
      <pc:sldChg chg="add">
        <pc:chgData name="Jorge Ivan Padilla Buritica" userId="8d49630b-11bb-4742-93bc-283ef7199dba" providerId="ADAL" clId="{8D2C27B7-FCED-44A1-B844-ED6EF3A20F10}" dt="2025-07-10T19:00:01.296" v="472"/>
        <pc:sldMkLst>
          <pc:docMk/>
          <pc:sldMk cId="4073708912" sldId="321"/>
        </pc:sldMkLst>
      </pc:sldChg>
      <pc:sldChg chg="add">
        <pc:chgData name="Jorge Ivan Padilla Buritica" userId="8d49630b-11bb-4742-93bc-283ef7199dba" providerId="ADAL" clId="{8D2C27B7-FCED-44A1-B844-ED6EF3A20F10}" dt="2025-07-10T19:00:01.296" v="472"/>
        <pc:sldMkLst>
          <pc:docMk/>
          <pc:sldMk cId="1057703744" sldId="322"/>
        </pc:sldMkLst>
      </pc:sldChg>
      <pc:sldChg chg="add">
        <pc:chgData name="Jorge Ivan Padilla Buritica" userId="8d49630b-11bb-4742-93bc-283ef7199dba" providerId="ADAL" clId="{8D2C27B7-FCED-44A1-B844-ED6EF3A20F10}" dt="2025-07-10T19:00:01.296" v="472"/>
        <pc:sldMkLst>
          <pc:docMk/>
          <pc:sldMk cId="750308524" sldId="323"/>
        </pc:sldMkLst>
      </pc:sldChg>
      <pc:sldChg chg="addSp delSp modSp mod">
        <pc:chgData name="Jorge Ivan Padilla Buritica" userId="8d49630b-11bb-4742-93bc-283ef7199dba" providerId="ADAL" clId="{8D2C27B7-FCED-44A1-B844-ED6EF3A20F10}" dt="2025-07-10T18:38:05.280" v="111" actId="113"/>
        <pc:sldMkLst>
          <pc:docMk/>
          <pc:sldMk cId="2363072115" sldId="512"/>
        </pc:sldMkLst>
        <pc:spChg chg="add mod">
          <ac:chgData name="Jorge Ivan Padilla Buritica" userId="8d49630b-11bb-4742-93bc-283ef7199dba" providerId="ADAL" clId="{8D2C27B7-FCED-44A1-B844-ED6EF3A20F10}" dt="2025-07-10T18:31:22.678" v="13" actId="1076"/>
          <ac:spMkLst>
            <pc:docMk/>
            <pc:sldMk cId="2363072115" sldId="512"/>
            <ac:spMk id="2" creationId="{5628F38A-AA06-6B0B-347C-896F478612D9}"/>
          </ac:spMkLst>
        </pc:spChg>
        <pc:spChg chg="mod">
          <ac:chgData name="Jorge Ivan Padilla Buritica" userId="8d49630b-11bb-4742-93bc-283ef7199dba" providerId="ADAL" clId="{8D2C27B7-FCED-44A1-B844-ED6EF3A20F10}" dt="2025-07-10T18:38:05.280" v="111" actId="113"/>
          <ac:spMkLst>
            <pc:docMk/>
            <pc:sldMk cId="2363072115" sldId="512"/>
            <ac:spMk id="4" creationId="{FA831A97-0108-730E-CD8F-C06EA4C7EE29}"/>
          </ac:spMkLst>
        </pc:spChg>
      </pc:sldChg>
      <pc:sldChg chg="addSp delSp modSp add mod">
        <pc:chgData name="Jorge Ivan Padilla Buritica" userId="8d49630b-11bb-4742-93bc-283ef7199dba" providerId="ADAL" clId="{8D2C27B7-FCED-44A1-B844-ED6EF3A20F10}" dt="2025-07-10T19:34:36.543" v="738" actId="20577"/>
        <pc:sldMkLst>
          <pc:docMk/>
          <pc:sldMk cId="3440215665" sldId="513"/>
        </pc:sldMkLst>
        <pc:spChg chg="add del mod">
          <ac:chgData name="Jorge Ivan Padilla Buritica" userId="8d49630b-11bb-4742-93bc-283ef7199dba" providerId="ADAL" clId="{8D2C27B7-FCED-44A1-B844-ED6EF3A20F10}" dt="2025-07-10T19:34:36.543" v="738" actId="20577"/>
          <ac:spMkLst>
            <pc:docMk/>
            <pc:sldMk cId="3440215665" sldId="513"/>
            <ac:spMk id="3" creationId="{E19635C1-0E81-294B-16D3-33AF743D8C24}"/>
          </ac:spMkLst>
        </pc:spChg>
        <pc:spChg chg="mod">
          <ac:chgData name="Jorge Ivan Padilla Buritica" userId="8d49630b-11bb-4742-93bc-283ef7199dba" providerId="ADAL" clId="{8D2C27B7-FCED-44A1-B844-ED6EF3A20F10}" dt="2025-07-10T18:38:11.961" v="112" actId="113"/>
          <ac:spMkLst>
            <pc:docMk/>
            <pc:sldMk cId="3440215665" sldId="513"/>
            <ac:spMk id="4" creationId="{E5B96994-11EC-CF90-FE0D-4911EB5F6C9B}"/>
          </ac:spMkLst>
        </pc:spChg>
      </pc:sldChg>
      <pc:sldChg chg="addSp delSp modSp add del mod">
        <pc:chgData name="Jorge Ivan Padilla Buritica" userId="8d49630b-11bb-4742-93bc-283ef7199dba" providerId="ADAL" clId="{8D2C27B7-FCED-44A1-B844-ED6EF3A20F10}" dt="2025-07-10T20:02:20.852" v="851" actId="47"/>
        <pc:sldMkLst>
          <pc:docMk/>
          <pc:sldMk cId="1987194528" sldId="514"/>
        </pc:sldMkLst>
      </pc:sldChg>
      <pc:sldChg chg="addSp delSp modSp add del mod">
        <pc:chgData name="Jorge Ivan Padilla Buritica" userId="8d49630b-11bb-4742-93bc-283ef7199dba" providerId="ADAL" clId="{8D2C27B7-FCED-44A1-B844-ED6EF3A20F10}" dt="2025-07-10T20:02:20.852" v="851" actId="47"/>
        <pc:sldMkLst>
          <pc:docMk/>
          <pc:sldMk cId="2089939886" sldId="515"/>
        </pc:sldMkLst>
      </pc:sldChg>
      <pc:sldChg chg="addSp delSp modSp add del mod">
        <pc:chgData name="Jorge Ivan Padilla Buritica" userId="8d49630b-11bb-4742-93bc-283ef7199dba" providerId="ADAL" clId="{8D2C27B7-FCED-44A1-B844-ED6EF3A20F10}" dt="2025-07-10T20:02:20.852" v="851" actId="47"/>
        <pc:sldMkLst>
          <pc:docMk/>
          <pc:sldMk cId="2634274845" sldId="516"/>
        </pc:sldMkLst>
      </pc:sldChg>
      <pc:sldChg chg="addSp delSp modSp add mod">
        <pc:chgData name="Jorge Ivan Padilla Buritica" userId="8d49630b-11bb-4742-93bc-283ef7199dba" providerId="ADAL" clId="{8D2C27B7-FCED-44A1-B844-ED6EF3A20F10}" dt="2025-07-10T20:12:40.390" v="884" actId="1076"/>
        <pc:sldMkLst>
          <pc:docMk/>
          <pc:sldMk cId="2448451611" sldId="517"/>
        </pc:sldMkLst>
        <pc:spChg chg="mod">
          <ac:chgData name="Jorge Ivan Padilla Buritica" userId="8d49630b-11bb-4742-93bc-283ef7199dba" providerId="ADAL" clId="{8D2C27B7-FCED-44A1-B844-ED6EF3A20F10}" dt="2025-07-10T18:38:56.815" v="127" actId="20577"/>
          <ac:spMkLst>
            <pc:docMk/>
            <pc:sldMk cId="2448451611" sldId="517"/>
            <ac:spMk id="4" creationId="{494C3425-3F41-549A-0F80-0C6754CB6A84}"/>
          </ac:spMkLst>
        </pc:spChg>
        <pc:picChg chg="add mod">
          <ac:chgData name="Jorge Ivan Padilla Buritica" userId="8d49630b-11bb-4742-93bc-283ef7199dba" providerId="ADAL" clId="{8D2C27B7-FCED-44A1-B844-ED6EF3A20F10}" dt="2025-07-10T20:12:40.390" v="884" actId="1076"/>
          <ac:picMkLst>
            <pc:docMk/>
            <pc:sldMk cId="2448451611" sldId="517"/>
            <ac:picMk id="5" creationId="{42674F3A-DE0A-622C-A4DF-26231EB9410C}"/>
          </ac:picMkLst>
        </pc:picChg>
      </pc:sldChg>
      <pc:sldChg chg="addSp delSp modSp add mod">
        <pc:chgData name="Jorge Ivan Padilla Buritica" userId="8d49630b-11bb-4742-93bc-283ef7199dba" providerId="ADAL" clId="{8D2C27B7-FCED-44A1-B844-ED6EF3A20F10}" dt="2025-07-10T18:40:26.186" v="159" actId="113"/>
        <pc:sldMkLst>
          <pc:docMk/>
          <pc:sldMk cId="415799208" sldId="518"/>
        </pc:sldMkLst>
        <pc:spChg chg="add del mod">
          <ac:chgData name="Jorge Ivan Padilla Buritica" userId="8d49630b-11bb-4742-93bc-283ef7199dba" providerId="ADAL" clId="{8D2C27B7-FCED-44A1-B844-ED6EF3A20F10}" dt="2025-07-10T18:40:26.186" v="159" actId="113"/>
          <ac:spMkLst>
            <pc:docMk/>
            <pc:sldMk cId="415799208" sldId="518"/>
            <ac:spMk id="2" creationId="{E1D036EA-AC92-C43A-4778-9CD760FE6055}"/>
          </ac:spMkLst>
        </pc:spChg>
      </pc:sldChg>
      <pc:sldChg chg="modSp add mod">
        <pc:chgData name="Jorge Ivan Padilla Buritica" userId="8d49630b-11bb-4742-93bc-283ef7199dba" providerId="ADAL" clId="{8D2C27B7-FCED-44A1-B844-ED6EF3A20F10}" dt="2025-07-10T18:40:42.939" v="170" actId="20577"/>
        <pc:sldMkLst>
          <pc:docMk/>
          <pc:sldMk cId="4167200596" sldId="519"/>
        </pc:sldMkLst>
        <pc:spChg chg="mod">
          <ac:chgData name="Jorge Ivan Padilla Buritica" userId="8d49630b-11bb-4742-93bc-283ef7199dba" providerId="ADAL" clId="{8D2C27B7-FCED-44A1-B844-ED6EF3A20F10}" dt="2025-07-10T18:40:42.939" v="170" actId="20577"/>
          <ac:spMkLst>
            <pc:docMk/>
            <pc:sldMk cId="4167200596" sldId="519"/>
            <ac:spMk id="2" creationId="{C9088C56-52B6-21D4-9E3A-14BA890B8766}"/>
          </ac:spMkLst>
        </pc:spChg>
      </pc:sldChg>
      <pc:sldChg chg="modSp add mod">
        <pc:chgData name="Jorge Ivan Padilla Buritica" userId="8d49630b-11bb-4742-93bc-283ef7199dba" providerId="ADAL" clId="{8D2C27B7-FCED-44A1-B844-ED6EF3A20F10}" dt="2025-07-10T18:42:59.476" v="182" actId="20577"/>
        <pc:sldMkLst>
          <pc:docMk/>
          <pc:sldMk cId="4097363094" sldId="520"/>
        </pc:sldMkLst>
        <pc:spChg chg="mod">
          <ac:chgData name="Jorge Ivan Padilla Buritica" userId="8d49630b-11bb-4742-93bc-283ef7199dba" providerId="ADAL" clId="{8D2C27B7-FCED-44A1-B844-ED6EF3A20F10}" dt="2025-07-10T18:42:59.476" v="182" actId="20577"/>
          <ac:spMkLst>
            <pc:docMk/>
            <pc:sldMk cId="4097363094" sldId="520"/>
            <ac:spMk id="2" creationId="{ACC1DA6F-93BC-7CAF-6BA1-993C3E805591}"/>
          </ac:spMkLst>
        </pc:spChg>
      </pc:sldChg>
      <pc:sldChg chg="addSp delSp modSp add mod">
        <pc:chgData name="Jorge Ivan Padilla Buritica" userId="8d49630b-11bb-4742-93bc-283ef7199dba" providerId="ADAL" clId="{8D2C27B7-FCED-44A1-B844-ED6EF3A20F10}" dt="2025-07-10T18:43:48.549" v="205" actId="20577"/>
        <pc:sldMkLst>
          <pc:docMk/>
          <pc:sldMk cId="1612314223" sldId="521"/>
        </pc:sldMkLst>
        <pc:spChg chg="add mod">
          <ac:chgData name="Jorge Ivan Padilla Buritica" userId="8d49630b-11bb-4742-93bc-283ef7199dba" providerId="ADAL" clId="{8D2C27B7-FCED-44A1-B844-ED6EF3A20F10}" dt="2025-07-10T18:43:48.549" v="205" actId="20577"/>
          <ac:spMkLst>
            <pc:docMk/>
            <pc:sldMk cId="1612314223" sldId="521"/>
            <ac:spMk id="3" creationId="{AA2B6F9D-9EBB-B04D-52D5-7C3FF7F6006C}"/>
          </ac:spMkLst>
        </pc:spChg>
        <pc:spChg chg="mod">
          <ac:chgData name="Jorge Ivan Padilla Buritica" userId="8d49630b-11bb-4742-93bc-283ef7199dba" providerId="ADAL" clId="{8D2C27B7-FCED-44A1-B844-ED6EF3A20F10}" dt="2025-07-10T18:43:09.853" v="199" actId="20577"/>
          <ac:spMkLst>
            <pc:docMk/>
            <pc:sldMk cId="1612314223" sldId="521"/>
            <ac:spMk id="4" creationId="{AF675940-C814-CDCC-A882-04308031089D}"/>
          </ac:spMkLst>
        </pc:spChg>
      </pc:sldChg>
      <pc:sldChg chg="modSp add mod">
        <pc:chgData name="Jorge Ivan Padilla Buritica" userId="8d49630b-11bb-4742-93bc-283ef7199dba" providerId="ADAL" clId="{8D2C27B7-FCED-44A1-B844-ED6EF3A20F10}" dt="2025-07-10T18:44:38.239" v="215" actId="20577"/>
        <pc:sldMkLst>
          <pc:docMk/>
          <pc:sldMk cId="1461766435" sldId="522"/>
        </pc:sldMkLst>
        <pc:spChg chg="mod">
          <ac:chgData name="Jorge Ivan Padilla Buritica" userId="8d49630b-11bb-4742-93bc-283ef7199dba" providerId="ADAL" clId="{8D2C27B7-FCED-44A1-B844-ED6EF3A20F10}" dt="2025-07-10T18:44:38.239" v="215" actId="20577"/>
          <ac:spMkLst>
            <pc:docMk/>
            <pc:sldMk cId="1461766435" sldId="522"/>
            <ac:spMk id="2" creationId="{42CCB5A2-522D-D72E-789A-27EBF20998FE}"/>
          </ac:spMkLst>
        </pc:spChg>
      </pc:sldChg>
      <pc:sldChg chg="addSp delSp modSp add mod">
        <pc:chgData name="Jorge Ivan Padilla Buritica" userId="8d49630b-11bb-4742-93bc-283ef7199dba" providerId="ADAL" clId="{8D2C27B7-FCED-44A1-B844-ED6EF3A20F10}" dt="2025-07-10T18:45:07.905" v="230" actId="255"/>
        <pc:sldMkLst>
          <pc:docMk/>
          <pc:sldMk cId="3969047682" sldId="523"/>
        </pc:sldMkLst>
        <pc:spChg chg="add mod">
          <ac:chgData name="Jorge Ivan Padilla Buritica" userId="8d49630b-11bb-4742-93bc-283ef7199dba" providerId="ADAL" clId="{8D2C27B7-FCED-44A1-B844-ED6EF3A20F10}" dt="2025-07-10T18:45:07.905" v="230" actId="255"/>
          <ac:spMkLst>
            <pc:docMk/>
            <pc:sldMk cId="3969047682" sldId="523"/>
            <ac:spMk id="2" creationId="{7EA731B8-962F-6497-6A8E-095E0A859B2C}"/>
          </ac:spMkLst>
        </pc:spChg>
        <pc:spChg chg="mod">
          <ac:chgData name="Jorge Ivan Padilla Buritica" userId="8d49630b-11bb-4742-93bc-283ef7199dba" providerId="ADAL" clId="{8D2C27B7-FCED-44A1-B844-ED6EF3A20F10}" dt="2025-07-10T18:44:44.734" v="224" actId="20577"/>
          <ac:spMkLst>
            <pc:docMk/>
            <pc:sldMk cId="3969047682" sldId="523"/>
            <ac:spMk id="4" creationId="{409B5B8D-41B8-759E-DB23-27E8A862EBB7}"/>
          </ac:spMkLst>
        </pc:spChg>
      </pc:sldChg>
      <pc:sldChg chg="modSp add mod">
        <pc:chgData name="Jorge Ivan Padilla Buritica" userId="8d49630b-11bb-4742-93bc-283ef7199dba" providerId="ADAL" clId="{8D2C27B7-FCED-44A1-B844-ED6EF3A20F10}" dt="2025-07-10T21:51:20.772" v="1911" actId="6549"/>
        <pc:sldMkLst>
          <pc:docMk/>
          <pc:sldMk cId="3823781408" sldId="524"/>
        </pc:sldMkLst>
        <pc:spChg chg="mod">
          <ac:chgData name="Jorge Ivan Padilla Buritica" userId="8d49630b-11bb-4742-93bc-283ef7199dba" providerId="ADAL" clId="{8D2C27B7-FCED-44A1-B844-ED6EF3A20F10}" dt="2025-07-10T21:51:20.772" v="1911" actId="6549"/>
          <ac:spMkLst>
            <pc:docMk/>
            <pc:sldMk cId="3823781408" sldId="524"/>
            <ac:spMk id="2" creationId="{BE53545B-555C-3817-30AC-B7E05D7886AA}"/>
          </ac:spMkLst>
        </pc:spChg>
      </pc:sldChg>
      <pc:sldChg chg="addSp delSp modSp add mod">
        <pc:chgData name="Jorge Ivan Padilla Buritica" userId="8d49630b-11bb-4742-93bc-283ef7199dba" providerId="ADAL" clId="{8D2C27B7-FCED-44A1-B844-ED6EF3A20F10}" dt="2025-07-10T20:18:51.981" v="893" actId="20577"/>
        <pc:sldMkLst>
          <pc:docMk/>
          <pc:sldMk cId="4041819373" sldId="525"/>
        </pc:sldMkLst>
        <pc:spChg chg="mod">
          <ac:chgData name="Jorge Ivan Padilla Buritica" userId="8d49630b-11bb-4742-93bc-283ef7199dba" providerId="ADAL" clId="{8D2C27B7-FCED-44A1-B844-ED6EF3A20F10}" dt="2025-07-10T20:18:51.981" v="893" actId="20577"/>
          <ac:spMkLst>
            <pc:docMk/>
            <pc:sldMk cId="4041819373" sldId="525"/>
            <ac:spMk id="4" creationId="{D034DA0E-E302-4312-268A-FB1417CDC43B}"/>
          </ac:spMkLst>
        </pc:spChg>
        <pc:picChg chg="add mod">
          <ac:chgData name="Jorge Ivan Padilla Buritica" userId="8d49630b-11bb-4742-93bc-283ef7199dba" providerId="ADAL" clId="{8D2C27B7-FCED-44A1-B844-ED6EF3A20F10}" dt="2025-07-10T18:46:19.287" v="260" actId="1076"/>
          <ac:picMkLst>
            <pc:docMk/>
            <pc:sldMk cId="4041819373" sldId="525"/>
            <ac:picMk id="3" creationId="{89905E33-67D2-0E3B-2D5E-CA63B49228BB}"/>
          </ac:picMkLst>
        </pc:picChg>
      </pc:sldChg>
      <pc:sldChg chg="modSp add mod">
        <pc:chgData name="Jorge Ivan Padilla Buritica" userId="8d49630b-11bb-4742-93bc-283ef7199dba" providerId="ADAL" clId="{8D2C27B7-FCED-44A1-B844-ED6EF3A20F10}" dt="2025-07-10T18:47:29.882" v="279" actId="20577"/>
        <pc:sldMkLst>
          <pc:docMk/>
          <pc:sldMk cId="1230394161" sldId="526"/>
        </pc:sldMkLst>
        <pc:spChg chg="mod">
          <ac:chgData name="Jorge Ivan Padilla Buritica" userId="8d49630b-11bb-4742-93bc-283ef7199dba" providerId="ADAL" clId="{8D2C27B7-FCED-44A1-B844-ED6EF3A20F10}" dt="2025-07-10T18:47:29.882" v="279" actId="20577"/>
          <ac:spMkLst>
            <pc:docMk/>
            <pc:sldMk cId="1230394161" sldId="526"/>
            <ac:spMk id="2" creationId="{FE9D2F64-CF29-88D1-29EB-5FCC974D4BA7}"/>
          </ac:spMkLst>
        </pc:spChg>
      </pc:sldChg>
      <pc:sldChg chg="delSp add del mod">
        <pc:chgData name="Jorge Ivan Padilla Buritica" userId="8d49630b-11bb-4742-93bc-283ef7199dba" providerId="ADAL" clId="{8D2C27B7-FCED-44A1-B844-ED6EF3A20F10}" dt="2025-07-10T18:51:22.526" v="362" actId="47"/>
        <pc:sldMkLst>
          <pc:docMk/>
          <pc:sldMk cId="3159902283" sldId="527"/>
        </pc:sldMkLst>
      </pc:sldChg>
      <pc:sldChg chg="addSp delSp modSp add mod">
        <pc:chgData name="Jorge Ivan Padilla Buritica" userId="8d49630b-11bb-4742-93bc-283ef7199dba" providerId="ADAL" clId="{8D2C27B7-FCED-44A1-B844-ED6EF3A20F10}" dt="2025-07-10T18:51:05.520" v="360" actId="1076"/>
        <pc:sldMkLst>
          <pc:docMk/>
          <pc:sldMk cId="4288530793" sldId="528"/>
        </pc:sldMkLst>
        <pc:spChg chg="add mod">
          <ac:chgData name="Jorge Ivan Padilla Buritica" userId="8d49630b-11bb-4742-93bc-283ef7199dba" providerId="ADAL" clId="{8D2C27B7-FCED-44A1-B844-ED6EF3A20F10}" dt="2025-07-10T18:50:47.184" v="356" actId="14100"/>
          <ac:spMkLst>
            <pc:docMk/>
            <pc:sldMk cId="4288530793" sldId="528"/>
            <ac:spMk id="3" creationId="{6E57AFC8-6B7F-9DC4-AE99-6F6CB157D5DF}"/>
          </ac:spMkLst>
        </pc:spChg>
        <pc:spChg chg="mod">
          <ac:chgData name="Jorge Ivan Padilla Buritica" userId="8d49630b-11bb-4742-93bc-283ef7199dba" providerId="ADAL" clId="{8D2C27B7-FCED-44A1-B844-ED6EF3A20F10}" dt="2025-07-10T18:48:41.332" v="351" actId="20577"/>
          <ac:spMkLst>
            <pc:docMk/>
            <pc:sldMk cId="4288530793" sldId="528"/>
            <ac:spMk id="4" creationId="{8A083A2A-E564-0BEC-28B9-4F2C09246CF8}"/>
          </ac:spMkLst>
        </pc:spChg>
        <pc:spChg chg="add mod">
          <ac:chgData name="Jorge Ivan Padilla Buritica" userId="8d49630b-11bb-4742-93bc-283ef7199dba" providerId="ADAL" clId="{8D2C27B7-FCED-44A1-B844-ED6EF3A20F10}" dt="2025-07-10T18:51:05.520" v="360" actId="1076"/>
          <ac:spMkLst>
            <pc:docMk/>
            <pc:sldMk cId="4288530793" sldId="528"/>
            <ac:spMk id="6" creationId="{A6FBFAE9-BF52-0E50-B2FD-49B0E90AA021}"/>
          </ac:spMkLst>
        </pc:spChg>
        <pc:picChg chg="add mod">
          <ac:chgData name="Jorge Ivan Padilla Buritica" userId="8d49630b-11bb-4742-93bc-283ef7199dba" providerId="ADAL" clId="{8D2C27B7-FCED-44A1-B844-ED6EF3A20F10}" dt="2025-07-10T18:50:55.665" v="358" actId="1076"/>
          <ac:picMkLst>
            <pc:docMk/>
            <pc:sldMk cId="4288530793" sldId="528"/>
            <ac:picMk id="5" creationId="{7BA090EF-D103-5E4B-2F4D-8E511F3A558A}"/>
          </ac:picMkLst>
        </pc:picChg>
      </pc:sldChg>
      <pc:sldChg chg="addSp delSp modSp add mod">
        <pc:chgData name="Jorge Ivan Padilla Buritica" userId="8d49630b-11bb-4742-93bc-283ef7199dba" providerId="ADAL" clId="{8D2C27B7-FCED-44A1-B844-ED6EF3A20F10}" dt="2025-07-10T18:52:56.197" v="376" actId="20577"/>
        <pc:sldMkLst>
          <pc:docMk/>
          <pc:sldMk cId="395452399" sldId="529"/>
        </pc:sldMkLst>
        <pc:spChg chg="add mod">
          <ac:chgData name="Jorge Ivan Padilla Buritica" userId="8d49630b-11bb-4742-93bc-283ef7199dba" providerId="ADAL" clId="{8D2C27B7-FCED-44A1-B844-ED6EF3A20F10}" dt="2025-07-10T18:52:56.197" v="376" actId="20577"/>
          <ac:spMkLst>
            <pc:docMk/>
            <pc:sldMk cId="395452399" sldId="529"/>
            <ac:spMk id="2" creationId="{0147FCFC-7171-D74F-D121-212CF8DF895C}"/>
          </ac:spMkLst>
        </pc:spChg>
        <pc:spChg chg="mod">
          <ac:chgData name="Jorge Ivan Padilla Buritica" userId="8d49630b-11bb-4742-93bc-283ef7199dba" providerId="ADAL" clId="{8D2C27B7-FCED-44A1-B844-ED6EF3A20F10}" dt="2025-07-10T18:51:34.788" v="368" actId="20577"/>
          <ac:spMkLst>
            <pc:docMk/>
            <pc:sldMk cId="395452399" sldId="529"/>
            <ac:spMk id="4" creationId="{5944B710-9173-B268-B0D8-2D8F769BC53B}"/>
          </ac:spMkLst>
        </pc:spChg>
      </pc:sldChg>
      <pc:sldChg chg="addSp delSp modSp add mod ord">
        <pc:chgData name="Jorge Ivan Padilla Buritica" userId="8d49630b-11bb-4742-93bc-283ef7199dba" providerId="ADAL" clId="{8D2C27B7-FCED-44A1-B844-ED6EF3A20F10}" dt="2025-07-15T16:51:29.330" v="2615"/>
        <pc:sldMkLst>
          <pc:docMk/>
          <pc:sldMk cId="1500064522" sldId="530"/>
        </pc:sldMkLst>
        <pc:spChg chg="add mod">
          <ac:chgData name="Jorge Ivan Padilla Buritica" userId="8d49630b-11bb-4742-93bc-283ef7199dba" providerId="ADAL" clId="{8D2C27B7-FCED-44A1-B844-ED6EF3A20F10}" dt="2025-07-10T18:54:10.667" v="390" actId="113"/>
          <ac:spMkLst>
            <pc:docMk/>
            <pc:sldMk cId="1500064522" sldId="530"/>
            <ac:spMk id="3" creationId="{C77221D0-A249-3CCE-B31D-44E2A018FE4B}"/>
          </ac:spMkLst>
        </pc:spChg>
        <pc:spChg chg="mod">
          <ac:chgData name="Jorge Ivan Padilla Buritica" userId="8d49630b-11bb-4742-93bc-283ef7199dba" providerId="ADAL" clId="{8D2C27B7-FCED-44A1-B844-ED6EF3A20F10}" dt="2025-07-10T20:58:59.539" v="1227" actId="20577"/>
          <ac:spMkLst>
            <pc:docMk/>
            <pc:sldMk cId="1500064522" sldId="530"/>
            <ac:spMk id="4" creationId="{75A7E732-FBC0-F988-97EE-70C9FB13254E}"/>
          </ac:spMkLst>
        </pc:spChg>
      </pc:sldChg>
      <pc:sldChg chg="addSp delSp modSp add mod ord">
        <pc:chgData name="Jorge Ivan Padilla Buritica" userId="8d49630b-11bb-4742-93bc-283ef7199dba" providerId="ADAL" clId="{8D2C27B7-FCED-44A1-B844-ED6EF3A20F10}" dt="2025-07-15T16:51:29.330" v="2615"/>
        <pc:sldMkLst>
          <pc:docMk/>
          <pc:sldMk cId="2139204787" sldId="531"/>
        </pc:sldMkLst>
        <pc:spChg chg="add mod">
          <ac:chgData name="Jorge Ivan Padilla Buritica" userId="8d49630b-11bb-4742-93bc-283ef7199dba" providerId="ADAL" clId="{8D2C27B7-FCED-44A1-B844-ED6EF3A20F10}" dt="2025-07-10T18:55:37.118" v="435" actId="207"/>
          <ac:spMkLst>
            <pc:docMk/>
            <pc:sldMk cId="2139204787" sldId="531"/>
            <ac:spMk id="3" creationId="{C48B8AB6-220F-4FCA-EDC7-3325C6CA5DE9}"/>
          </ac:spMkLst>
        </pc:spChg>
        <pc:spChg chg="mod">
          <ac:chgData name="Jorge Ivan Padilla Buritica" userId="8d49630b-11bb-4742-93bc-283ef7199dba" providerId="ADAL" clId="{8D2C27B7-FCED-44A1-B844-ED6EF3A20F10}" dt="2025-07-10T18:57:04.855" v="462" actId="20577"/>
          <ac:spMkLst>
            <pc:docMk/>
            <pc:sldMk cId="2139204787" sldId="531"/>
            <ac:spMk id="4" creationId="{BC505A22-450E-3F22-340D-28FA03B94588}"/>
          </ac:spMkLst>
        </pc:spChg>
        <pc:spChg chg="add mod">
          <ac:chgData name="Jorge Ivan Padilla Buritica" userId="8d49630b-11bb-4742-93bc-283ef7199dba" providerId="ADAL" clId="{8D2C27B7-FCED-44A1-B844-ED6EF3A20F10}" dt="2025-07-10T18:55:51.061" v="438" actId="1076"/>
          <ac:spMkLst>
            <pc:docMk/>
            <pc:sldMk cId="2139204787" sldId="531"/>
            <ac:spMk id="5" creationId="{69957237-A0D9-90C8-07CF-6CCEB46DEC36}"/>
          </ac:spMkLst>
        </pc:spChg>
        <pc:picChg chg="add mod">
          <ac:chgData name="Jorge Ivan Padilla Buritica" userId="8d49630b-11bb-4742-93bc-283ef7199dba" providerId="ADAL" clId="{8D2C27B7-FCED-44A1-B844-ED6EF3A20F10}" dt="2025-07-10T18:55:51.061" v="438" actId="1076"/>
          <ac:picMkLst>
            <pc:docMk/>
            <pc:sldMk cId="2139204787" sldId="531"/>
            <ac:picMk id="6" creationId="{F643FC39-BDFB-5C76-67E2-4183B34A5B6A}"/>
          </ac:picMkLst>
        </pc:picChg>
      </pc:sldChg>
      <pc:sldChg chg="modSp add mod">
        <pc:chgData name="Jorge Ivan Padilla Buritica" userId="8d49630b-11bb-4742-93bc-283ef7199dba" providerId="ADAL" clId="{8D2C27B7-FCED-44A1-B844-ED6EF3A20F10}" dt="2025-07-10T21:12:28.169" v="1494" actId="14100"/>
        <pc:sldMkLst>
          <pc:docMk/>
          <pc:sldMk cId="1003379630" sldId="532"/>
        </pc:sldMkLst>
        <pc:spChg chg="mod">
          <ac:chgData name="Jorge Ivan Padilla Buritica" userId="8d49630b-11bb-4742-93bc-283ef7199dba" providerId="ADAL" clId="{8D2C27B7-FCED-44A1-B844-ED6EF3A20F10}" dt="2025-07-10T21:12:28.169" v="1494" actId="14100"/>
          <ac:spMkLst>
            <pc:docMk/>
            <pc:sldMk cId="1003379630" sldId="532"/>
            <ac:spMk id="2" creationId="{87E78BFB-3209-B9A1-1EBD-2DE10C720B9A}"/>
          </ac:spMkLst>
        </pc:spChg>
      </pc:sldChg>
      <pc:sldChg chg="addSp delSp modSp add mod">
        <pc:chgData name="Jorge Ivan Padilla Buritica" userId="8d49630b-11bb-4742-93bc-283ef7199dba" providerId="ADAL" clId="{8D2C27B7-FCED-44A1-B844-ED6EF3A20F10}" dt="2025-07-10T18:57:54.514" v="471" actId="113"/>
        <pc:sldMkLst>
          <pc:docMk/>
          <pc:sldMk cId="2478990792" sldId="533"/>
        </pc:sldMkLst>
        <pc:spChg chg="add mod">
          <ac:chgData name="Jorge Ivan Padilla Buritica" userId="8d49630b-11bb-4742-93bc-283ef7199dba" providerId="ADAL" clId="{8D2C27B7-FCED-44A1-B844-ED6EF3A20F10}" dt="2025-07-10T18:57:54.514" v="471" actId="113"/>
          <ac:spMkLst>
            <pc:docMk/>
            <pc:sldMk cId="2478990792" sldId="533"/>
            <ac:spMk id="2" creationId="{7ABF9ED7-4934-E357-2C1C-36969ADC90BD}"/>
          </ac:spMkLst>
        </pc:spChg>
        <pc:spChg chg="mod">
          <ac:chgData name="Jorge Ivan Padilla Buritica" userId="8d49630b-11bb-4742-93bc-283ef7199dba" providerId="ADAL" clId="{8D2C27B7-FCED-44A1-B844-ED6EF3A20F10}" dt="2025-07-10T18:57:01.719" v="461" actId="20577"/>
          <ac:spMkLst>
            <pc:docMk/>
            <pc:sldMk cId="2478990792" sldId="533"/>
            <ac:spMk id="4" creationId="{A426CD01-C5B4-2CF7-B676-EBD2F05ECDBB}"/>
          </ac:spMkLst>
        </pc:spChg>
      </pc:sldChg>
      <pc:sldChg chg="modSp add mod">
        <pc:chgData name="Jorge Ivan Padilla Buritica" userId="8d49630b-11bb-4742-93bc-283ef7199dba" providerId="ADAL" clId="{8D2C27B7-FCED-44A1-B844-ED6EF3A20F10}" dt="2025-07-10T20:05:05.466" v="862" actId="14100"/>
        <pc:sldMkLst>
          <pc:docMk/>
          <pc:sldMk cId="2252442177" sldId="534"/>
        </pc:sldMkLst>
        <pc:spChg chg="mod">
          <ac:chgData name="Jorge Ivan Padilla Buritica" userId="8d49630b-11bb-4742-93bc-283ef7199dba" providerId="ADAL" clId="{8D2C27B7-FCED-44A1-B844-ED6EF3A20F10}" dt="2025-07-10T20:05:05.466" v="862" actId="14100"/>
          <ac:spMkLst>
            <pc:docMk/>
            <pc:sldMk cId="2252442177" sldId="534"/>
            <ac:spMk id="3" creationId="{AE55FB5A-4F49-3718-80DF-A70EFE88B111}"/>
          </ac:spMkLst>
        </pc:spChg>
      </pc:sldChg>
      <pc:sldChg chg="modSp add mod">
        <pc:chgData name="Jorge Ivan Padilla Buritica" userId="8d49630b-11bb-4742-93bc-283ef7199dba" providerId="ADAL" clId="{8D2C27B7-FCED-44A1-B844-ED6EF3A20F10}" dt="2025-07-10T20:08:57.205" v="876"/>
        <pc:sldMkLst>
          <pc:docMk/>
          <pc:sldMk cId="1630252335" sldId="535"/>
        </pc:sldMkLst>
        <pc:spChg chg="mod">
          <ac:chgData name="Jorge Ivan Padilla Buritica" userId="8d49630b-11bb-4742-93bc-283ef7199dba" providerId="ADAL" clId="{8D2C27B7-FCED-44A1-B844-ED6EF3A20F10}" dt="2025-07-10T20:08:57.205" v="876"/>
          <ac:spMkLst>
            <pc:docMk/>
            <pc:sldMk cId="1630252335" sldId="535"/>
            <ac:spMk id="3" creationId="{86C62EF8-C5AC-DD70-FAF2-64AA896EBAAA}"/>
          </ac:spMkLst>
        </pc:spChg>
      </pc:sldChg>
      <pc:sldChg chg="modSp add mod">
        <pc:chgData name="Jorge Ivan Padilla Buritica" userId="8d49630b-11bb-4742-93bc-283ef7199dba" providerId="ADAL" clId="{8D2C27B7-FCED-44A1-B844-ED6EF3A20F10}" dt="2025-07-10T20:09:16.614" v="878" actId="20577"/>
        <pc:sldMkLst>
          <pc:docMk/>
          <pc:sldMk cId="3569273670" sldId="536"/>
        </pc:sldMkLst>
        <pc:spChg chg="mod">
          <ac:chgData name="Jorge Ivan Padilla Buritica" userId="8d49630b-11bb-4742-93bc-283ef7199dba" providerId="ADAL" clId="{8D2C27B7-FCED-44A1-B844-ED6EF3A20F10}" dt="2025-07-10T20:09:16.614" v="878" actId="20577"/>
          <ac:spMkLst>
            <pc:docMk/>
            <pc:sldMk cId="3569273670" sldId="536"/>
            <ac:spMk id="3" creationId="{5067862D-1D15-7C19-CD17-F6EABCD6157F}"/>
          </ac:spMkLst>
        </pc:spChg>
      </pc:sldChg>
      <pc:sldChg chg="addSp delSp modSp add mod ord">
        <pc:chgData name="Jorge Ivan Padilla Buritica" userId="8d49630b-11bb-4742-93bc-283ef7199dba" providerId="ADAL" clId="{8D2C27B7-FCED-44A1-B844-ED6EF3A20F10}" dt="2025-07-16T13:13:01.302" v="2704" actId="6549"/>
        <pc:sldMkLst>
          <pc:docMk/>
          <pc:sldMk cId="468608942" sldId="537"/>
        </pc:sldMkLst>
        <pc:spChg chg="add mod">
          <ac:chgData name="Jorge Ivan Padilla Buritica" userId="8d49630b-11bb-4742-93bc-283ef7199dba" providerId="ADAL" clId="{8D2C27B7-FCED-44A1-B844-ED6EF3A20F10}" dt="2025-07-10T20:20:06.652" v="895" actId="478"/>
          <ac:spMkLst>
            <pc:docMk/>
            <pc:sldMk cId="468608942" sldId="537"/>
            <ac:spMk id="4" creationId="{714EE178-B444-CFE3-25A4-5319D089395F}"/>
          </ac:spMkLst>
        </pc:spChg>
        <pc:spChg chg="add mod">
          <ac:chgData name="Jorge Ivan Padilla Buritica" userId="8d49630b-11bb-4742-93bc-283ef7199dba" providerId="ADAL" clId="{8D2C27B7-FCED-44A1-B844-ED6EF3A20F10}" dt="2025-07-16T13:13:01.302" v="2704" actId="6549"/>
          <ac:spMkLst>
            <pc:docMk/>
            <pc:sldMk cId="468608942" sldId="537"/>
            <ac:spMk id="5" creationId="{921468DB-0D8B-82D0-146C-7B510B3A8A65}"/>
          </ac:spMkLst>
        </pc:spChg>
      </pc:sldChg>
      <pc:sldChg chg="addSp modSp add mod">
        <pc:chgData name="Jorge Ivan Padilla Buritica" userId="8d49630b-11bb-4742-93bc-283ef7199dba" providerId="ADAL" clId="{8D2C27B7-FCED-44A1-B844-ED6EF3A20F10}" dt="2025-07-10T20:43:33.582" v="1021" actId="1076"/>
        <pc:sldMkLst>
          <pc:docMk/>
          <pc:sldMk cId="224731894" sldId="538"/>
        </pc:sldMkLst>
        <pc:spChg chg="mod">
          <ac:chgData name="Jorge Ivan Padilla Buritica" userId="8d49630b-11bb-4742-93bc-283ef7199dba" providerId="ADAL" clId="{8D2C27B7-FCED-44A1-B844-ED6EF3A20F10}" dt="2025-07-10T20:43:06.420" v="1018" actId="113"/>
          <ac:spMkLst>
            <pc:docMk/>
            <pc:sldMk cId="224731894" sldId="538"/>
            <ac:spMk id="3" creationId="{B0FA632B-6929-9D87-8A03-989EEB16FBA5}"/>
          </ac:spMkLst>
        </pc:spChg>
        <pc:spChg chg="mod">
          <ac:chgData name="Jorge Ivan Padilla Buritica" userId="8d49630b-11bb-4742-93bc-283ef7199dba" providerId="ADAL" clId="{8D2C27B7-FCED-44A1-B844-ED6EF3A20F10}" dt="2025-07-10T20:42:22.058" v="967" actId="20577"/>
          <ac:spMkLst>
            <pc:docMk/>
            <pc:sldMk cId="224731894" sldId="538"/>
            <ac:spMk id="4" creationId="{510E00A7-9EC3-3CD0-AD33-A416869828AA}"/>
          </ac:spMkLst>
        </pc:spChg>
        <pc:picChg chg="add mod">
          <ac:chgData name="Jorge Ivan Padilla Buritica" userId="8d49630b-11bb-4742-93bc-283ef7199dba" providerId="ADAL" clId="{8D2C27B7-FCED-44A1-B844-ED6EF3A20F10}" dt="2025-07-10T20:43:33.582" v="1021" actId="1076"/>
          <ac:picMkLst>
            <pc:docMk/>
            <pc:sldMk cId="224731894" sldId="538"/>
            <ac:picMk id="5" creationId="{A84B3E6E-E6E0-5944-FEC8-B878804F00F4}"/>
          </ac:picMkLst>
        </pc:picChg>
      </pc:sldChg>
      <pc:sldChg chg="addSp delSp modSp add mod">
        <pc:chgData name="Jorge Ivan Padilla Buritica" userId="8d49630b-11bb-4742-93bc-283ef7199dba" providerId="ADAL" clId="{8D2C27B7-FCED-44A1-B844-ED6EF3A20F10}" dt="2025-07-10T20:44:29.554" v="1046"/>
        <pc:sldMkLst>
          <pc:docMk/>
          <pc:sldMk cId="2556507780" sldId="539"/>
        </pc:sldMkLst>
        <pc:spChg chg="add del mod">
          <ac:chgData name="Jorge Ivan Padilla Buritica" userId="8d49630b-11bb-4742-93bc-283ef7199dba" providerId="ADAL" clId="{8D2C27B7-FCED-44A1-B844-ED6EF3A20F10}" dt="2025-07-10T20:44:11.023" v="1041" actId="478"/>
          <ac:spMkLst>
            <pc:docMk/>
            <pc:sldMk cId="2556507780" sldId="539"/>
            <ac:spMk id="3" creationId="{D0AE7278-027F-3A61-5F84-D4D5A611F9A4}"/>
          </ac:spMkLst>
        </pc:spChg>
        <pc:picChg chg="add mod">
          <ac:chgData name="Jorge Ivan Padilla Buritica" userId="8d49630b-11bb-4742-93bc-283ef7199dba" providerId="ADAL" clId="{8D2C27B7-FCED-44A1-B844-ED6EF3A20F10}" dt="2025-07-10T20:44:17.747" v="1045" actId="1076"/>
          <ac:picMkLst>
            <pc:docMk/>
            <pc:sldMk cId="2556507780" sldId="539"/>
            <ac:picMk id="6" creationId="{F319E07E-05A1-DFB8-3C63-A736FB0E05EE}"/>
          </ac:picMkLst>
        </pc:picChg>
        <pc:picChg chg="add mod">
          <ac:chgData name="Jorge Ivan Padilla Buritica" userId="8d49630b-11bb-4742-93bc-283ef7199dba" providerId="ADAL" clId="{8D2C27B7-FCED-44A1-B844-ED6EF3A20F10}" dt="2025-07-10T20:44:29.554" v="1046"/>
          <ac:picMkLst>
            <pc:docMk/>
            <pc:sldMk cId="2556507780" sldId="539"/>
            <ac:picMk id="7" creationId="{9A0F3F4A-EC5F-2B1B-C092-26A1D8A06758}"/>
          </ac:picMkLst>
        </pc:picChg>
      </pc:sldChg>
      <pc:sldChg chg="addSp delSp modSp add mod">
        <pc:chgData name="Jorge Ivan Padilla Buritica" userId="8d49630b-11bb-4742-93bc-283ef7199dba" providerId="ADAL" clId="{8D2C27B7-FCED-44A1-B844-ED6EF3A20F10}" dt="2025-07-10T20:46:19.832" v="1084" actId="113"/>
        <pc:sldMkLst>
          <pc:docMk/>
          <pc:sldMk cId="3059245559" sldId="540"/>
        </pc:sldMkLst>
        <pc:spChg chg="mod">
          <ac:chgData name="Jorge Ivan Padilla Buritica" userId="8d49630b-11bb-4742-93bc-283ef7199dba" providerId="ADAL" clId="{8D2C27B7-FCED-44A1-B844-ED6EF3A20F10}" dt="2025-07-10T20:46:19.832" v="1084" actId="113"/>
          <ac:spMkLst>
            <pc:docMk/>
            <pc:sldMk cId="3059245559" sldId="540"/>
            <ac:spMk id="3" creationId="{5F66B0B6-E57E-DF3E-A6C9-E7EB63BD9ACF}"/>
          </ac:spMkLst>
        </pc:spChg>
        <pc:picChg chg="add mod ord">
          <ac:chgData name="Jorge Ivan Padilla Buritica" userId="8d49630b-11bb-4742-93bc-283ef7199dba" providerId="ADAL" clId="{8D2C27B7-FCED-44A1-B844-ED6EF3A20F10}" dt="2025-07-10T20:45:54.893" v="1083" actId="167"/>
          <ac:picMkLst>
            <pc:docMk/>
            <pc:sldMk cId="3059245559" sldId="540"/>
            <ac:picMk id="5" creationId="{EF19297D-33D3-1FB0-4DDD-31924B6B25E5}"/>
          </ac:picMkLst>
        </pc:picChg>
      </pc:sldChg>
      <pc:sldChg chg="addSp delSp modSp add mod">
        <pc:chgData name="Jorge Ivan Padilla Buritica" userId="8d49630b-11bb-4742-93bc-283ef7199dba" providerId="ADAL" clId="{8D2C27B7-FCED-44A1-B844-ED6EF3A20F10}" dt="2025-07-10T20:46:59.279" v="1114" actId="1076"/>
        <pc:sldMkLst>
          <pc:docMk/>
          <pc:sldMk cId="728227789" sldId="541"/>
        </pc:sldMkLst>
        <pc:spChg chg="mod">
          <ac:chgData name="Jorge Ivan Padilla Buritica" userId="8d49630b-11bb-4742-93bc-283ef7199dba" providerId="ADAL" clId="{8D2C27B7-FCED-44A1-B844-ED6EF3A20F10}" dt="2025-07-10T20:46:39.201" v="1112" actId="20577"/>
          <ac:spMkLst>
            <pc:docMk/>
            <pc:sldMk cId="728227789" sldId="541"/>
            <ac:spMk id="3" creationId="{D6AC3CAF-633F-E3C3-3B96-26C00339C39D}"/>
          </ac:spMkLst>
        </pc:spChg>
        <pc:picChg chg="add mod">
          <ac:chgData name="Jorge Ivan Padilla Buritica" userId="8d49630b-11bb-4742-93bc-283ef7199dba" providerId="ADAL" clId="{8D2C27B7-FCED-44A1-B844-ED6EF3A20F10}" dt="2025-07-10T20:46:59.279" v="1114" actId="1076"/>
          <ac:picMkLst>
            <pc:docMk/>
            <pc:sldMk cId="728227789" sldId="541"/>
            <ac:picMk id="6" creationId="{82A0FE53-A8E6-62A1-E455-42914A6B4B11}"/>
          </ac:picMkLst>
        </pc:picChg>
      </pc:sldChg>
      <pc:sldChg chg="addSp delSp modSp add mod">
        <pc:chgData name="Jorge Ivan Padilla Buritica" userId="8d49630b-11bb-4742-93bc-283ef7199dba" providerId="ADAL" clId="{8D2C27B7-FCED-44A1-B844-ED6EF3A20F10}" dt="2025-07-10T20:47:31.822" v="1118" actId="1076"/>
        <pc:sldMkLst>
          <pc:docMk/>
          <pc:sldMk cId="806033335" sldId="542"/>
        </pc:sldMkLst>
        <pc:picChg chg="add mod">
          <ac:chgData name="Jorge Ivan Padilla Buritica" userId="8d49630b-11bb-4742-93bc-283ef7199dba" providerId="ADAL" clId="{8D2C27B7-FCED-44A1-B844-ED6EF3A20F10}" dt="2025-07-10T20:47:31.822" v="1118" actId="1076"/>
          <ac:picMkLst>
            <pc:docMk/>
            <pc:sldMk cId="806033335" sldId="542"/>
            <ac:picMk id="5" creationId="{5BB112C6-FF4A-E995-F140-F24588DCE707}"/>
          </ac:picMkLst>
        </pc:picChg>
      </pc:sldChg>
      <pc:sldChg chg="addSp delSp modSp add mod">
        <pc:chgData name="Jorge Ivan Padilla Buritica" userId="8d49630b-11bb-4742-93bc-283ef7199dba" providerId="ADAL" clId="{8D2C27B7-FCED-44A1-B844-ED6EF3A20F10}" dt="2025-07-10T20:53:14.469" v="1128" actId="1076"/>
        <pc:sldMkLst>
          <pc:docMk/>
          <pc:sldMk cId="3450690185" sldId="543"/>
        </pc:sldMkLst>
        <pc:picChg chg="add mod">
          <ac:chgData name="Jorge Ivan Padilla Buritica" userId="8d49630b-11bb-4742-93bc-283ef7199dba" providerId="ADAL" clId="{8D2C27B7-FCED-44A1-B844-ED6EF3A20F10}" dt="2025-07-10T20:53:14.469" v="1128" actId="1076"/>
          <ac:picMkLst>
            <pc:docMk/>
            <pc:sldMk cId="3450690185" sldId="543"/>
            <ac:picMk id="6" creationId="{40632890-0367-A111-921C-12C8E1413C66}"/>
          </ac:picMkLst>
        </pc:picChg>
        <pc:picChg chg="add mod">
          <ac:chgData name="Jorge Ivan Padilla Buritica" userId="8d49630b-11bb-4742-93bc-283ef7199dba" providerId="ADAL" clId="{8D2C27B7-FCED-44A1-B844-ED6EF3A20F10}" dt="2025-07-10T20:53:12.404" v="1127" actId="1076"/>
          <ac:picMkLst>
            <pc:docMk/>
            <pc:sldMk cId="3450690185" sldId="543"/>
            <ac:picMk id="1026" creationId="{2B0BAC1F-3DEE-16ED-C14B-80FC4950589E}"/>
          </ac:picMkLst>
        </pc:picChg>
      </pc:sldChg>
      <pc:sldChg chg="addSp delSp modSp add mod">
        <pc:chgData name="Jorge Ivan Padilla Buritica" userId="8d49630b-11bb-4742-93bc-283ef7199dba" providerId="ADAL" clId="{8D2C27B7-FCED-44A1-B844-ED6EF3A20F10}" dt="2025-07-10T20:53:59.182" v="1140" actId="1076"/>
        <pc:sldMkLst>
          <pc:docMk/>
          <pc:sldMk cId="2076525264" sldId="544"/>
        </pc:sldMkLst>
        <pc:spChg chg="mod">
          <ac:chgData name="Jorge Ivan Padilla Buritica" userId="8d49630b-11bb-4742-93bc-283ef7199dba" providerId="ADAL" clId="{8D2C27B7-FCED-44A1-B844-ED6EF3A20F10}" dt="2025-07-10T20:53:31.550" v="1133" actId="20577"/>
          <ac:spMkLst>
            <pc:docMk/>
            <pc:sldMk cId="2076525264" sldId="544"/>
            <ac:spMk id="3" creationId="{A760F54E-0ADE-E829-0EA9-DD577520ED03}"/>
          </ac:spMkLst>
        </pc:spChg>
        <pc:picChg chg="add mod">
          <ac:chgData name="Jorge Ivan Padilla Buritica" userId="8d49630b-11bb-4742-93bc-283ef7199dba" providerId="ADAL" clId="{8D2C27B7-FCED-44A1-B844-ED6EF3A20F10}" dt="2025-07-10T20:53:59.182" v="1140" actId="1076"/>
          <ac:picMkLst>
            <pc:docMk/>
            <pc:sldMk cId="2076525264" sldId="544"/>
            <ac:picMk id="5" creationId="{D3178BC2-8159-ED5F-78D5-CB4A98C523BE}"/>
          </ac:picMkLst>
        </pc:picChg>
      </pc:sldChg>
      <pc:sldChg chg="addSp delSp modSp add mod">
        <pc:chgData name="Jorge Ivan Padilla Buritica" userId="8d49630b-11bb-4742-93bc-283ef7199dba" providerId="ADAL" clId="{8D2C27B7-FCED-44A1-B844-ED6EF3A20F10}" dt="2025-07-10T20:54:45.750" v="1152" actId="1076"/>
        <pc:sldMkLst>
          <pc:docMk/>
          <pc:sldMk cId="230977776" sldId="545"/>
        </pc:sldMkLst>
        <pc:spChg chg="mod">
          <ac:chgData name="Jorge Ivan Padilla Buritica" userId="8d49630b-11bb-4742-93bc-283ef7199dba" providerId="ADAL" clId="{8D2C27B7-FCED-44A1-B844-ED6EF3A20F10}" dt="2025-07-10T20:54:16.799" v="1147" actId="20577"/>
          <ac:spMkLst>
            <pc:docMk/>
            <pc:sldMk cId="230977776" sldId="545"/>
            <ac:spMk id="3" creationId="{82AB4D5E-598D-DECF-0683-ADF175CA8DAE}"/>
          </ac:spMkLst>
        </pc:spChg>
        <pc:picChg chg="add mod">
          <ac:chgData name="Jorge Ivan Padilla Buritica" userId="8d49630b-11bb-4742-93bc-283ef7199dba" providerId="ADAL" clId="{8D2C27B7-FCED-44A1-B844-ED6EF3A20F10}" dt="2025-07-10T20:54:45.750" v="1152" actId="1076"/>
          <ac:picMkLst>
            <pc:docMk/>
            <pc:sldMk cId="230977776" sldId="545"/>
            <ac:picMk id="6" creationId="{22F4184F-5E6C-DB1F-F1CD-F3EB33FECF90}"/>
          </ac:picMkLst>
        </pc:picChg>
      </pc:sldChg>
      <pc:sldChg chg="addSp delSp modSp add mod">
        <pc:chgData name="Jorge Ivan Padilla Buritica" userId="8d49630b-11bb-4742-93bc-283ef7199dba" providerId="ADAL" clId="{8D2C27B7-FCED-44A1-B844-ED6EF3A20F10}" dt="2025-07-10T20:55:47.225" v="1165" actId="20577"/>
        <pc:sldMkLst>
          <pc:docMk/>
          <pc:sldMk cId="2831484402" sldId="546"/>
        </pc:sldMkLst>
        <pc:spChg chg="mod">
          <ac:chgData name="Jorge Ivan Padilla Buritica" userId="8d49630b-11bb-4742-93bc-283ef7199dba" providerId="ADAL" clId="{8D2C27B7-FCED-44A1-B844-ED6EF3A20F10}" dt="2025-07-10T20:55:47.225" v="1165" actId="20577"/>
          <ac:spMkLst>
            <pc:docMk/>
            <pc:sldMk cId="2831484402" sldId="546"/>
            <ac:spMk id="3" creationId="{420AFB95-65D5-F71E-594D-0642E59CFFF7}"/>
          </ac:spMkLst>
        </pc:spChg>
        <pc:picChg chg="add mod">
          <ac:chgData name="Jorge Ivan Padilla Buritica" userId="8d49630b-11bb-4742-93bc-283ef7199dba" providerId="ADAL" clId="{8D2C27B7-FCED-44A1-B844-ED6EF3A20F10}" dt="2025-07-10T20:55:39.008" v="1164" actId="1076"/>
          <ac:picMkLst>
            <pc:docMk/>
            <pc:sldMk cId="2831484402" sldId="546"/>
            <ac:picMk id="5" creationId="{1BF0F8B5-53BE-2CDD-BC78-838CF6870BC1}"/>
          </ac:picMkLst>
        </pc:picChg>
      </pc:sldChg>
      <pc:sldChg chg="addSp delSp modSp add mod">
        <pc:chgData name="Jorge Ivan Padilla Buritica" userId="8d49630b-11bb-4742-93bc-283ef7199dba" providerId="ADAL" clId="{8D2C27B7-FCED-44A1-B844-ED6EF3A20F10}" dt="2025-07-10T20:56:12.841" v="1169" actId="1076"/>
        <pc:sldMkLst>
          <pc:docMk/>
          <pc:sldMk cId="2210810988" sldId="547"/>
        </pc:sldMkLst>
        <pc:picChg chg="add mod">
          <ac:chgData name="Jorge Ivan Padilla Buritica" userId="8d49630b-11bb-4742-93bc-283ef7199dba" providerId="ADAL" clId="{8D2C27B7-FCED-44A1-B844-ED6EF3A20F10}" dt="2025-07-10T20:56:12.841" v="1169" actId="1076"/>
          <ac:picMkLst>
            <pc:docMk/>
            <pc:sldMk cId="2210810988" sldId="547"/>
            <ac:picMk id="6" creationId="{764B1E4B-9611-20CA-9E31-570B59973540}"/>
          </ac:picMkLst>
        </pc:picChg>
      </pc:sldChg>
      <pc:sldChg chg="addSp delSp modSp add mod">
        <pc:chgData name="Jorge Ivan Padilla Buritica" userId="8d49630b-11bb-4742-93bc-283ef7199dba" providerId="ADAL" clId="{8D2C27B7-FCED-44A1-B844-ED6EF3A20F10}" dt="2025-07-10T20:56:46.760" v="1183" actId="1076"/>
        <pc:sldMkLst>
          <pc:docMk/>
          <pc:sldMk cId="1926182698" sldId="548"/>
        </pc:sldMkLst>
        <pc:spChg chg="mod">
          <ac:chgData name="Jorge Ivan Padilla Buritica" userId="8d49630b-11bb-4742-93bc-283ef7199dba" providerId="ADAL" clId="{8D2C27B7-FCED-44A1-B844-ED6EF3A20F10}" dt="2025-07-10T20:56:29.938" v="1180" actId="20577"/>
          <ac:spMkLst>
            <pc:docMk/>
            <pc:sldMk cId="1926182698" sldId="548"/>
            <ac:spMk id="3" creationId="{6B97AD83-6515-C369-1210-592392BA236A}"/>
          </ac:spMkLst>
        </pc:spChg>
        <pc:picChg chg="add mod">
          <ac:chgData name="Jorge Ivan Padilla Buritica" userId="8d49630b-11bb-4742-93bc-283ef7199dba" providerId="ADAL" clId="{8D2C27B7-FCED-44A1-B844-ED6EF3A20F10}" dt="2025-07-10T20:56:46.760" v="1183" actId="1076"/>
          <ac:picMkLst>
            <pc:docMk/>
            <pc:sldMk cId="1926182698" sldId="548"/>
            <ac:picMk id="5" creationId="{0A3AEDD5-A865-64CF-3CF7-C26682B55451}"/>
          </ac:picMkLst>
        </pc:picChg>
      </pc:sldChg>
      <pc:sldChg chg="modSp add mod">
        <pc:chgData name="Jorge Ivan Padilla Buritica" userId="8d49630b-11bb-4742-93bc-283ef7199dba" providerId="ADAL" clId="{8D2C27B7-FCED-44A1-B844-ED6EF3A20F10}" dt="2025-07-10T20:57:57.531" v="1200" actId="20577"/>
        <pc:sldMkLst>
          <pc:docMk/>
          <pc:sldMk cId="3490028320" sldId="549"/>
        </pc:sldMkLst>
        <pc:spChg chg="mod">
          <ac:chgData name="Jorge Ivan Padilla Buritica" userId="8d49630b-11bb-4742-93bc-283ef7199dba" providerId="ADAL" clId="{8D2C27B7-FCED-44A1-B844-ED6EF3A20F10}" dt="2025-07-10T20:57:57.531" v="1200" actId="20577"/>
          <ac:spMkLst>
            <pc:docMk/>
            <pc:sldMk cId="3490028320" sldId="549"/>
            <ac:spMk id="2" creationId="{4EA8BA00-C205-3FF3-DDFF-B8D7FF1241EF}"/>
          </ac:spMkLst>
        </pc:spChg>
      </pc:sldChg>
      <pc:sldChg chg="addSp delSp modSp add mod modAnim">
        <pc:chgData name="Jorge Ivan Padilla Buritica" userId="8d49630b-11bb-4742-93bc-283ef7199dba" providerId="ADAL" clId="{8D2C27B7-FCED-44A1-B844-ED6EF3A20F10}" dt="2025-07-15T16:39:00.186" v="2583"/>
        <pc:sldMkLst>
          <pc:docMk/>
          <pc:sldMk cId="362568093" sldId="550"/>
        </pc:sldMkLst>
        <pc:spChg chg="mod">
          <ac:chgData name="Jorge Ivan Padilla Buritica" userId="8d49630b-11bb-4742-93bc-283ef7199dba" providerId="ADAL" clId="{8D2C27B7-FCED-44A1-B844-ED6EF3A20F10}" dt="2025-07-10T20:58:20.137" v="1224" actId="20577"/>
          <ac:spMkLst>
            <pc:docMk/>
            <pc:sldMk cId="362568093" sldId="550"/>
            <ac:spMk id="4" creationId="{10251E90-68EA-B6D0-2DA6-286A16A7E781}"/>
          </ac:spMkLst>
        </pc:spChg>
        <pc:picChg chg="add">
          <ac:chgData name="Jorge Ivan Padilla Buritica" userId="8d49630b-11bb-4742-93bc-283ef7199dba" providerId="ADAL" clId="{8D2C27B7-FCED-44A1-B844-ED6EF3A20F10}" dt="2025-07-10T20:58:38.599" v="1226" actId="22"/>
          <ac:picMkLst>
            <pc:docMk/>
            <pc:sldMk cId="362568093" sldId="550"/>
            <ac:picMk id="6" creationId="{FAF112D3-7525-08FF-2D29-CE2AEC17F700}"/>
          </ac:picMkLst>
        </pc:picChg>
      </pc:sldChg>
      <pc:sldChg chg="addSp delSp modSp add mod modAnim">
        <pc:chgData name="Jorge Ivan Padilla Buritica" userId="8d49630b-11bb-4742-93bc-283ef7199dba" providerId="ADAL" clId="{8D2C27B7-FCED-44A1-B844-ED6EF3A20F10}" dt="2025-07-15T16:43:44" v="2595"/>
        <pc:sldMkLst>
          <pc:docMk/>
          <pc:sldMk cId="1945738614" sldId="551"/>
        </pc:sldMkLst>
        <pc:spChg chg="mod">
          <ac:chgData name="Jorge Ivan Padilla Buritica" userId="8d49630b-11bb-4742-93bc-283ef7199dba" providerId="ADAL" clId="{8D2C27B7-FCED-44A1-B844-ED6EF3A20F10}" dt="2025-07-15T16:42:38.992" v="2589" actId="113"/>
          <ac:spMkLst>
            <pc:docMk/>
            <pc:sldMk cId="1945738614" sldId="551"/>
            <ac:spMk id="3" creationId="{33CA7752-9E0D-B4BD-9EEF-947E333E275F}"/>
          </ac:spMkLst>
        </pc:spChg>
        <pc:spChg chg="mod">
          <ac:chgData name="Jorge Ivan Padilla Buritica" userId="8d49630b-11bb-4742-93bc-283ef7199dba" providerId="ADAL" clId="{8D2C27B7-FCED-44A1-B844-ED6EF3A20F10}" dt="2025-07-10T21:01:37.591" v="1262" actId="20577"/>
          <ac:spMkLst>
            <pc:docMk/>
            <pc:sldMk cId="1945738614" sldId="551"/>
            <ac:spMk id="4" creationId="{AD70B9FC-BA17-D1D1-367F-1108FF217FBC}"/>
          </ac:spMkLst>
        </pc:spChg>
        <pc:picChg chg="add mod">
          <ac:chgData name="Jorge Ivan Padilla Buritica" userId="8d49630b-11bb-4742-93bc-283ef7199dba" providerId="ADAL" clId="{8D2C27B7-FCED-44A1-B844-ED6EF3A20F10}" dt="2025-07-10T21:03:17.314" v="1290" actId="14100"/>
          <ac:picMkLst>
            <pc:docMk/>
            <pc:sldMk cId="1945738614" sldId="551"/>
            <ac:picMk id="7" creationId="{EC4C0CCC-C427-929F-0A8D-39871EB23A49}"/>
          </ac:picMkLst>
        </pc:picChg>
      </pc:sldChg>
      <pc:sldChg chg="modSp add mod">
        <pc:chgData name="Jorge Ivan Padilla Buritica" userId="8d49630b-11bb-4742-93bc-283ef7199dba" providerId="ADAL" clId="{8D2C27B7-FCED-44A1-B844-ED6EF3A20F10}" dt="2025-07-10T21:01:12.189" v="1240" actId="20577"/>
        <pc:sldMkLst>
          <pc:docMk/>
          <pc:sldMk cId="598549711" sldId="552"/>
        </pc:sldMkLst>
        <pc:spChg chg="mod">
          <ac:chgData name="Jorge Ivan Padilla Buritica" userId="8d49630b-11bb-4742-93bc-283ef7199dba" providerId="ADAL" clId="{8D2C27B7-FCED-44A1-B844-ED6EF3A20F10}" dt="2025-07-10T21:01:12.189" v="1240" actId="20577"/>
          <ac:spMkLst>
            <pc:docMk/>
            <pc:sldMk cId="598549711" sldId="552"/>
            <ac:spMk id="2" creationId="{56307BEE-9B7E-A175-5592-05AB6F5CD232}"/>
          </ac:spMkLst>
        </pc:spChg>
      </pc:sldChg>
      <pc:sldChg chg="addSp delSp modSp add mod">
        <pc:chgData name="Jorge Ivan Padilla Buritica" userId="8d49630b-11bb-4742-93bc-283ef7199dba" providerId="ADAL" clId="{8D2C27B7-FCED-44A1-B844-ED6EF3A20F10}" dt="2025-07-10T21:05:47.191" v="1380" actId="207"/>
        <pc:sldMkLst>
          <pc:docMk/>
          <pc:sldMk cId="1115959810" sldId="553"/>
        </pc:sldMkLst>
        <pc:spChg chg="mod">
          <ac:chgData name="Jorge Ivan Padilla Buritica" userId="8d49630b-11bb-4742-93bc-283ef7199dba" providerId="ADAL" clId="{8D2C27B7-FCED-44A1-B844-ED6EF3A20F10}" dt="2025-07-10T21:05:47.191" v="1380" actId="207"/>
          <ac:spMkLst>
            <pc:docMk/>
            <pc:sldMk cId="1115959810" sldId="553"/>
            <ac:spMk id="3" creationId="{FCE24549-935D-9BFA-1394-AA49FA1E58F0}"/>
          </ac:spMkLst>
        </pc:spChg>
        <pc:spChg chg="add mod">
          <ac:chgData name="Jorge Ivan Padilla Buritica" userId="8d49630b-11bb-4742-93bc-283ef7199dba" providerId="ADAL" clId="{8D2C27B7-FCED-44A1-B844-ED6EF3A20F10}" dt="2025-07-10T21:05:21.979" v="1379" actId="1076"/>
          <ac:spMkLst>
            <pc:docMk/>
            <pc:sldMk cId="1115959810" sldId="553"/>
            <ac:spMk id="5" creationId="{5FE9A8E0-39C8-0AEA-3BF7-37B2CBE0EB76}"/>
          </ac:spMkLst>
        </pc:spChg>
      </pc:sldChg>
      <pc:sldChg chg="addSp delSp modSp add mod">
        <pc:chgData name="Jorge Ivan Padilla Buritica" userId="8d49630b-11bb-4742-93bc-283ef7199dba" providerId="ADAL" clId="{8D2C27B7-FCED-44A1-B844-ED6EF3A20F10}" dt="2025-07-15T16:49:55.288" v="2611" actId="6549"/>
        <pc:sldMkLst>
          <pc:docMk/>
          <pc:sldMk cId="3652364959" sldId="554"/>
        </pc:sldMkLst>
        <pc:spChg chg="mod">
          <ac:chgData name="Jorge Ivan Padilla Buritica" userId="8d49630b-11bb-4742-93bc-283ef7199dba" providerId="ADAL" clId="{8D2C27B7-FCED-44A1-B844-ED6EF3A20F10}" dt="2025-07-15T16:49:55.288" v="2611" actId="6549"/>
          <ac:spMkLst>
            <pc:docMk/>
            <pc:sldMk cId="3652364959" sldId="554"/>
            <ac:spMk id="3" creationId="{C09946F3-38CA-5728-3360-7F6FB7BB752B}"/>
          </ac:spMkLst>
        </pc:spChg>
        <pc:spChg chg="mod">
          <ac:chgData name="Jorge Ivan Padilla Buritica" userId="8d49630b-11bb-4742-93bc-283ef7199dba" providerId="ADAL" clId="{8D2C27B7-FCED-44A1-B844-ED6EF3A20F10}" dt="2025-07-10T21:06:21.532" v="1401" actId="20577"/>
          <ac:spMkLst>
            <pc:docMk/>
            <pc:sldMk cId="3652364959" sldId="554"/>
            <ac:spMk id="4" creationId="{BE9415F1-7263-66DF-D5C2-32BC8FDA6075}"/>
          </ac:spMkLst>
        </pc:spChg>
        <pc:picChg chg="add mod">
          <ac:chgData name="Jorge Ivan Padilla Buritica" userId="8d49630b-11bb-4742-93bc-283ef7199dba" providerId="ADAL" clId="{8D2C27B7-FCED-44A1-B844-ED6EF3A20F10}" dt="2025-07-10T21:11:08.058" v="1455" actId="1076"/>
          <ac:picMkLst>
            <pc:docMk/>
            <pc:sldMk cId="3652364959" sldId="554"/>
            <ac:picMk id="5" creationId="{D5756F7C-F4E8-3601-62E5-E0A452294A45}"/>
          </ac:picMkLst>
        </pc:picChg>
      </pc:sldChg>
      <pc:sldChg chg="addSp delSp modSp add mod">
        <pc:chgData name="Jorge Ivan Padilla Buritica" userId="8d49630b-11bb-4742-93bc-283ef7199dba" providerId="ADAL" clId="{8D2C27B7-FCED-44A1-B844-ED6EF3A20F10}" dt="2025-07-10T21:13:14.114" v="1522" actId="22"/>
        <pc:sldMkLst>
          <pc:docMk/>
          <pc:sldMk cId="697214123" sldId="555"/>
        </pc:sldMkLst>
        <pc:spChg chg="add mod">
          <ac:chgData name="Jorge Ivan Padilla Buritica" userId="8d49630b-11bb-4742-93bc-283ef7199dba" providerId="ADAL" clId="{8D2C27B7-FCED-44A1-B844-ED6EF3A20F10}" dt="2025-07-10T21:13:00.849" v="1521" actId="20577"/>
          <ac:spMkLst>
            <pc:docMk/>
            <pc:sldMk cId="697214123" sldId="555"/>
            <ac:spMk id="2" creationId="{AA2602AB-7070-6BB0-FDD7-6B7CB9A87DD7}"/>
          </ac:spMkLst>
        </pc:spChg>
        <pc:picChg chg="add">
          <ac:chgData name="Jorge Ivan Padilla Buritica" userId="8d49630b-11bb-4742-93bc-283ef7199dba" providerId="ADAL" clId="{8D2C27B7-FCED-44A1-B844-ED6EF3A20F10}" dt="2025-07-10T21:13:14.114" v="1522" actId="22"/>
          <ac:picMkLst>
            <pc:docMk/>
            <pc:sldMk cId="697214123" sldId="555"/>
            <ac:picMk id="6" creationId="{0742860C-52AD-04C6-F694-5B6329111DE8}"/>
          </ac:picMkLst>
        </pc:picChg>
      </pc:sldChg>
      <pc:sldChg chg="modSp add mod">
        <pc:chgData name="Jorge Ivan Padilla Buritica" userId="8d49630b-11bb-4742-93bc-283ef7199dba" providerId="ADAL" clId="{8D2C27B7-FCED-44A1-B844-ED6EF3A20F10}" dt="2025-07-10T21:16:57.961" v="1558" actId="20577"/>
        <pc:sldMkLst>
          <pc:docMk/>
          <pc:sldMk cId="1038975812" sldId="556"/>
        </pc:sldMkLst>
        <pc:spChg chg="mod">
          <ac:chgData name="Jorge Ivan Padilla Buritica" userId="8d49630b-11bb-4742-93bc-283ef7199dba" providerId="ADAL" clId="{8D2C27B7-FCED-44A1-B844-ED6EF3A20F10}" dt="2025-07-10T21:16:57.961" v="1558" actId="20577"/>
          <ac:spMkLst>
            <pc:docMk/>
            <pc:sldMk cId="1038975812" sldId="556"/>
            <ac:spMk id="2" creationId="{4B012906-C9DA-1569-AEBF-AF5141F82BC1}"/>
          </ac:spMkLst>
        </pc:spChg>
      </pc:sldChg>
      <pc:sldChg chg="add del">
        <pc:chgData name="Jorge Ivan Padilla Buritica" userId="8d49630b-11bb-4742-93bc-283ef7199dba" providerId="ADAL" clId="{8D2C27B7-FCED-44A1-B844-ED6EF3A20F10}" dt="2025-07-10T21:16:38.983" v="1536" actId="47"/>
        <pc:sldMkLst>
          <pc:docMk/>
          <pc:sldMk cId="3673661743" sldId="556"/>
        </pc:sldMkLst>
      </pc:sldChg>
      <pc:sldChg chg="addSp delSp modSp add mod">
        <pc:chgData name="Jorge Ivan Padilla Buritica" userId="8d49630b-11bb-4742-93bc-283ef7199dba" providerId="ADAL" clId="{8D2C27B7-FCED-44A1-B844-ED6EF3A20F10}" dt="2025-07-10T21:18:58.523" v="1575" actId="207"/>
        <pc:sldMkLst>
          <pc:docMk/>
          <pc:sldMk cId="3229702739" sldId="557"/>
        </pc:sldMkLst>
        <pc:spChg chg="mod">
          <ac:chgData name="Jorge Ivan Padilla Buritica" userId="8d49630b-11bb-4742-93bc-283ef7199dba" providerId="ADAL" clId="{8D2C27B7-FCED-44A1-B844-ED6EF3A20F10}" dt="2025-07-10T21:18:58.523" v="1575" actId="207"/>
          <ac:spMkLst>
            <pc:docMk/>
            <pc:sldMk cId="3229702739" sldId="557"/>
            <ac:spMk id="3" creationId="{04C04E57-753A-E9CE-284E-A48C8E08A0A2}"/>
          </ac:spMkLst>
        </pc:spChg>
        <pc:picChg chg="add mod">
          <ac:chgData name="Jorge Ivan Padilla Buritica" userId="8d49630b-11bb-4742-93bc-283ef7199dba" providerId="ADAL" clId="{8D2C27B7-FCED-44A1-B844-ED6EF3A20F10}" dt="2025-07-10T21:18:34.425" v="1573" actId="1076"/>
          <ac:picMkLst>
            <pc:docMk/>
            <pc:sldMk cId="3229702739" sldId="557"/>
            <ac:picMk id="6" creationId="{22C1B27F-E677-9F44-931A-98740A889D11}"/>
          </ac:picMkLst>
        </pc:picChg>
      </pc:sldChg>
      <pc:sldChg chg="addSp delSp modSp add mod modAnim">
        <pc:chgData name="Jorge Ivan Padilla Buritica" userId="8d49630b-11bb-4742-93bc-283ef7199dba" providerId="ADAL" clId="{8D2C27B7-FCED-44A1-B844-ED6EF3A20F10}" dt="2025-07-15T16:52:24.106" v="2618"/>
        <pc:sldMkLst>
          <pc:docMk/>
          <pc:sldMk cId="10891783" sldId="558"/>
        </pc:sldMkLst>
        <pc:spChg chg="mod">
          <ac:chgData name="Jorge Ivan Padilla Buritica" userId="8d49630b-11bb-4742-93bc-283ef7199dba" providerId="ADAL" clId="{8D2C27B7-FCED-44A1-B844-ED6EF3A20F10}" dt="2025-07-10T21:23:04.469" v="1601" actId="207"/>
          <ac:spMkLst>
            <pc:docMk/>
            <pc:sldMk cId="10891783" sldId="558"/>
            <ac:spMk id="3" creationId="{BBF7E712-4CCF-47F8-870F-F45925816C2E}"/>
          </ac:spMkLst>
        </pc:spChg>
        <pc:spChg chg="add mod">
          <ac:chgData name="Jorge Ivan Padilla Buritica" userId="8d49630b-11bb-4742-93bc-283ef7199dba" providerId="ADAL" clId="{8D2C27B7-FCED-44A1-B844-ED6EF3A20F10}" dt="2025-07-10T21:22:21.682" v="1598" actId="207"/>
          <ac:spMkLst>
            <pc:docMk/>
            <pc:sldMk cId="10891783" sldId="558"/>
            <ac:spMk id="7" creationId="{4678868E-4644-3832-1485-BE58BD00CB73}"/>
          </ac:spMkLst>
        </pc:spChg>
        <pc:spChg chg="add mod">
          <ac:chgData name="Jorge Ivan Padilla Buritica" userId="8d49630b-11bb-4742-93bc-283ef7199dba" providerId="ADAL" clId="{8D2C27B7-FCED-44A1-B844-ED6EF3A20F10}" dt="2025-07-10T21:22:44.264" v="1600" actId="1076"/>
          <ac:spMkLst>
            <pc:docMk/>
            <pc:sldMk cId="10891783" sldId="558"/>
            <ac:spMk id="8" creationId="{8E177A00-A007-D8E5-D77B-F0257F5952A4}"/>
          </ac:spMkLst>
        </pc:spChg>
        <pc:picChg chg="add mod">
          <ac:chgData name="Jorge Ivan Padilla Buritica" userId="8d49630b-11bb-4742-93bc-283ef7199dba" providerId="ADAL" clId="{8D2C27B7-FCED-44A1-B844-ED6EF3A20F10}" dt="2025-07-15T16:51:46.957" v="2617" actId="1076"/>
          <ac:picMkLst>
            <pc:docMk/>
            <pc:sldMk cId="10891783" sldId="558"/>
            <ac:picMk id="10" creationId="{6A275211-C2D6-0F5B-9F7C-430F2432C52E}"/>
          </ac:picMkLst>
        </pc:picChg>
      </pc:sldChg>
      <pc:sldChg chg="addSp delSp modSp add mod modAnim">
        <pc:chgData name="Jorge Ivan Padilla Buritica" userId="8d49630b-11bb-4742-93bc-283ef7199dba" providerId="ADAL" clId="{8D2C27B7-FCED-44A1-B844-ED6EF3A20F10}" dt="2025-07-15T16:52:31.953" v="2619"/>
        <pc:sldMkLst>
          <pc:docMk/>
          <pc:sldMk cId="4164154156" sldId="559"/>
        </pc:sldMkLst>
        <pc:spChg chg="mod">
          <ac:chgData name="Jorge Ivan Padilla Buritica" userId="8d49630b-11bb-4742-93bc-283ef7199dba" providerId="ADAL" clId="{8D2C27B7-FCED-44A1-B844-ED6EF3A20F10}" dt="2025-07-10T21:25:21.592" v="1614" actId="207"/>
          <ac:spMkLst>
            <pc:docMk/>
            <pc:sldMk cId="4164154156" sldId="559"/>
            <ac:spMk id="3" creationId="{F0458652-50B7-F9A6-5D92-46A4E45F4543}"/>
          </ac:spMkLst>
        </pc:spChg>
        <pc:spChg chg="add mod">
          <ac:chgData name="Jorge Ivan Padilla Buritica" userId="8d49630b-11bb-4742-93bc-283ef7199dba" providerId="ADAL" clId="{8D2C27B7-FCED-44A1-B844-ED6EF3A20F10}" dt="2025-07-10T21:25:34.119" v="1616" actId="1076"/>
          <ac:spMkLst>
            <pc:docMk/>
            <pc:sldMk cId="4164154156" sldId="559"/>
            <ac:spMk id="6" creationId="{7BF81EB6-E2AA-F15E-ED7A-A0E029CA4582}"/>
          </ac:spMkLst>
        </pc:spChg>
        <pc:picChg chg="add mod">
          <ac:chgData name="Jorge Ivan Padilla Buritica" userId="8d49630b-11bb-4742-93bc-283ef7199dba" providerId="ADAL" clId="{8D2C27B7-FCED-44A1-B844-ED6EF3A20F10}" dt="2025-07-10T21:25:42.344" v="1618" actId="1076"/>
          <ac:picMkLst>
            <pc:docMk/>
            <pc:sldMk cId="4164154156" sldId="559"/>
            <ac:picMk id="5" creationId="{DA933458-F544-D6E4-A7BB-BAFF72CB9BCA}"/>
          </ac:picMkLst>
        </pc:picChg>
      </pc:sldChg>
      <pc:sldChg chg="addSp delSp modSp add mod modAnim">
        <pc:chgData name="Jorge Ivan Padilla Buritica" userId="8d49630b-11bb-4742-93bc-283ef7199dba" providerId="ADAL" clId="{8D2C27B7-FCED-44A1-B844-ED6EF3A20F10}" dt="2025-07-15T16:52:43.538" v="2621"/>
        <pc:sldMkLst>
          <pc:docMk/>
          <pc:sldMk cId="781241154" sldId="560"/>
        </pc:sldMkLst>
        <pc:spChg chg="add mod">
          <ac:chgData name="Jorge Ivan Padilla Buritica" userId="8d49630b-11bb-4742-93bc-283ef7199dba" providerId="ADAL" clId="{8D2C27B7-FCED-44A1-B844-ED6EF3A20F10}" dt="2025-07-10T21:29:36.332" v="1661" actId="1076"/>
          <ac:spMkLst>
            <pc:docMk/>
            <pc:sldMk cId="781241154" sldId="560"/>
            <ac:spMk id="2" creationId="{FC28756C-5456-D607-B006-E1BE607DCF15}"/>
          </ac:spMkLst>
        </pc:spChg>
        <pc:spChg chg="mod">
          <ac:chgData name="Jorge Ivan Padilla Buritica" userId="8d49630b-11bb-4742-93bc-283ef7199dba" providerId="ADAL" clId="{8D2C27B7-FCED-44A1-B844-ED6EF3A20F10}" dt="2025-07-10T21:29:44.472" v="1662" actId="207"/>
          <ac:spMkLst>
            <pc:docMk/>
            <pc:sldMk cId="781241154" sldId="560"/>
            <ac:spMk id="3" creationId="{0E900838-004B-1DFD-D44F-708D9F66DA51}"/>
          </ac:spMkLst>
        </pc:spChg>
        <pc:spChg chg="mod">
          <ac:chgData name="Jorge Ivan Padilla Buritica" userId="8d49630b-11bb-4742-93bc-283ef7199dba" providerId="ADAL" clId="{8D2C27B7-FCED-44A1-B844-ED6EF3A20F10}" dt="2025-07-10T21:29:01.623" v="1654" actId="1035"/>
          <ac:spMkLst>
            <pc:docMk/>
            <pc:sldMk cId="781241154" sldId="560"/>
            <ac:spMk id="6" creationId="{A29DA6CA-D2BC-7C89-9C94-E76A1FF35D26}"/>
          </ac:spMkLst>
        </pc:spChg>
        <pc:spChg chg="mod">
          <ac:chgData name="Jorge Ivan Padilla Buritica" userId="8d49630b-11bb-4742-93bc-283ef7199dba" providerId="ADAL" clId="{8D2C27B7-FCED-44A1-B844-ED6EF3A20F10}" dt="2025-07-10T21:29:01.623" v="1654" actId="1035"/>
          <ac:spMkLst>
            <pc:docMk/>
            <pc:sldMk cId="781241154" sldId="560"/>
            <ac:spMk id="8" creationId="{8144160F-AD1A-2D41-6697-38A32C1C809F}"/>
          </ac:spMkLst>
        </pc:spChg>
        <pc:picChg chg="add mod">
          <ac:chgData name="Jorge Ivan Padilla Buritica" userId="8d49630b-11bb-4742-93bc-283ef7199dba" providerId="ADAL" clId="{8D2C27B7-FCED-44A1-B844-ED6EF3A20F10}" dt="2025-07-10T21:30:06.683" v="1665" actId="1076"/>
          <ac:picMkLst>
            <pc:docMk/>
            <pc:sldMk cId="781241154" sldId="560"/>
            <ac:picMk id="10" creationId="{6C0768C7-313D-E8A8-7F0D-058831D5A862}"/>
          </ac:picMkLst>
        </pc:picChg>
        <pc:picChg chg="add mod">
          <ac:chgData name="Jorge Ivan Padilla Buritica" userId="8d49630b-11bb-4742-93bc-283ef7199dba" providerId="ADAL" clId="{8D2C27B7-FCED-44A1-B844-ED6EF3A20F10}" dt="2025-07-10T21:30:58.141" v="1668" actId="1076"/>
          <ac:picMkLst>
            <pc:docMk/>
            <pc:sldMk cId="781241154" sldId="560"/>
            <ac:picMk id="12" creationId="{178CAF9D-EEF0-761C-AF18-0CA20DC7F21E}"/>
          </ac:picMkLst>
        </pc:picChg>
      </pc:sldChg>
      <pc:sldChg chg="addSp delSp modSp add mod modAnim">
        <pc:chgData name="Jorge Ivan Padilla Buritica" userId="8d49630b-11bb-4742-93bc-283ef7199dba" providerId="ADAL" clId="{8D2C27B7-FCED-44A1-B844-ED6EF3A20F10}" dt="2025-07-15T16:53:24.503" v="2624"/>
        <pc:sldMkLst>
          <pc:docMk/>
          <pc:sldMk cId="1875546121" sldId="561"/>
        </pc:sldMkLst>
        <pc:spChg chg="mod">
          <ac:chgData name="Jorge Ivan Padilla Buritica" userId="8d49630b-11bb-4742-93bc-283ef7199dba" providerId="ADAL" clId="{8D2C27B7-FCED-44A1-B844-ED6EF3A20F10}" dt="2025-07-10T21:34:32.628" v="1707" actId="1076"/>
          <ac:spMkLst>
            <pc:docMk/>
            <pc:sldMk cId="1875546121" sldId="561"/>
            <ac:spMk id="2" creationId="{70CEF574-088F-00C5-791D-7CCA338B6815}"/>
          </ac:spMkLst>
        </pc:spChg>
        <pc:spChg chg="mod">
          <ac:chgData name="Jorge Ivan Padilla Buritica" userId="8d49630b-11bb-4742-93bc-283ef7199dba" providerId="ADAL" clId="{8D2C27B7-FCED-44A1-B844-ED6EF3A20F10}" dt="2025-07-10T21:38:06.547" v="1729" actId="207"/>
          <ac:spMkLst>
            <pc:docMk/>
            <pc:sldMk cId="1875546121" sldId="561"/>
            <ac:spMk id="3" creationId="{01AD9475-BF53-941A-D34D-FBC45F3E4A0D}"/>
          </ac:spMkLst>
        </pc:spChg>
        <pc:spChg chg="mod">
          <ac:chgData name="Jorge Ivan Padilla Buritica" userId="8d49630b-11bb-4742-93bc-283ef7199dba" providerId="ADAL" clId="{8D2C27B7-FCED-44A1-B844-ED6EF3A20F10}" dt="2025-07-10T21:34:23.431" v="1706" actId="1076"/>
          <ac:spMkLst>
            <pc:docMk/>
            <pc:sldMk cId="1875546121" sldId="561"/>
            <ac:spMk id="6" creationId="{45D69456-50D5-3811-EC87-F144D552C964}"/>
          </ac:spMkLst>
        </pc:spChg>
        <pc:spChg chg="mod">
          <ac:chgData name="Jorge Ivan Padilla Buritica" userId="8d49630b-11bb-4742-93bc-283ef7199dba" providerId="ADAL" clId="{8D2C27B7-FCED-44A1-B844-ED6EF3A20F10}" dt="2025-07-10T21:34:16.947" v="1705" actId="1076"/>
          <ac:spMkLst>
            <pc:docMk/>
            <pc:sldMk cId="1875546121" sldId="561"/>
            <ac:spMk id="8" creationId="{A13384B3-2690-BFF2-0575-074DA423A768}"/>
          </ac:spMkLst>
        </pc:spChg>
        <pc:spChg chg="add mod">
          <ac:chgData name="Jorge Ivan Padilla Buritica" userId="8d49630b-11bb-4742-93bc-283ef7199dba" providerId="ADAL" clId="{8D2C27B7-FCED-44A1-B844-ED6EF3A20F10}" dt="2025-07-10T21:35:07.252" v="1710" actId="1076"/>
          <ac:spMkLst>
            <pc:docMk/>
            <pc:sldMk cId="1875546121" sldId="561"/>
            <ac:spMk id="9" creationId="{3877B0CE-2F74-F232-EF0C-1C70D50C30D2}"/>
          </ac:spMkLst>
        </pc:spChg>
        <pc:spChg chg="add">
          <ac:chgData name="Jorge Ivan Padilla Buritica" userId="8d49630b-11bb-4742-93bc-283ef7199dba" providerId="ADAL" clId="{8D2C27B7-FCED-44A1-B844-ED6EF3A20F10}" dt="2025-07-10T21:35:55.487" v="1711" actId="11529"/>
          <ac:spMkLst>
            <pc:docMk/>
            <pc:sldMk cId="1875546121" sldId="561"/>
            <ac:spMk id="11" creationId="{A97692B0-9680-4920-54BA-4FA0CEBAAE68}"/>
          </ac:spMkLst>
        </pc:spChg>
        <pc:spChg chg="add mod">
          <ac:chgData name="Jorge Ivan Padilla Buritica" userId="8d49630b-11bb-4742-93bc-283ef7199dba" providerId="ADAL" clId="{8D2C27B7-FCED-44A1-B844-ED6EF3A20F10}" dt="2025-07-10T21:36:46.017" v="1716" actId="1076"/>
          <ac:spMkLst>
            <pc:docMk/>
            <pc:sldMk cId="1875546121" sldId="561"/>
            <ac:spMk id="13" creationId="{BD4A3A73-91FB-21E5-39D9-E1CC4EF7B791}"/>
          </ac:spMkLst>
        </pc:spChg>
        <pc:spChg chg="add mod">
          <ac:chgData name="Jorge Ivan Padilla Buritica" userId="8d49630b-11bb-4742-93bc-283ef7199dba" providerId="ADAL" clId="{8D2C27B7-FCED-44A1-B844-ED6EF3A20F10}" dt="2025-07-10T21:36:57.103" v="1718" actId="1076"/>
          <ac:spMkLst>
            <pc:docMk/>
            <pc:sldMk cId="1875546121" sldId="561"/>
            <ac:spMk id="14" creationId="{80FFB46E-3E10-74A8-CDCA-14891A3EB2DD}"/>
          </ac:spMkLst>
        </pc:spChg>
        <pc:spChg chg="add mod">
          <ac:chgData name="Jorge Ivan Padilla Buritica" userId="8d49630b-11bb-4742-93bc-283ef7199dba" providerId="ADAL" clId="{8D2C27B7-FCED-44A1-B844-ED6EF3A20F10}" dt="2025-07-10T21:38:01.801" v="1728" actId="1076"/>
          <ac:spMkLst>
            <pc:docMk/>
            <pc:sldMk cId="1875546121" sldId="561"/>
            <ac:spMk id="17" creationId="{03807B74-34EC-3EC9-DEA3-50650EBBA6A6}"/>
          </ac:spMkLst>
        </pc:spChg>
        <pc:picChg chg="add mod">
          <ac:chgData name="Jorge Ivan Padilla Buritica" userId="8d49630b-11bb-4742-93bc-283ef7199dba" providerId="ADAL" clId="{8D2C27B7-FCED-44A1-B844-ED6EF3A20F10}" dt="2025-07-10T21:37:28.248" v="1726" actId="1076"/>
          <ac:picMkLst>
            <pc:docMk/>
            <pc:sldMk cId="1875546121" sldId="561"/>
            <ac:picMk id="7" creationId="{2B792946-2547-E061-F4B1-DD71C451DD5F}"/>
          </ac:picMkLst>
        </pc:picChg>
        <pc:picChg chg="add mod">
          <ac:chgData name="Jorge Ivan Padilla Buritica" userId="8d49630b-11bb-4742-93bc-283ef7199dba" providerId="ADAL" clId="{8D2C27B7-FCED-44A1-B844-ED6EF3A20F10}" dt="2025-07-10T21:37:22.033" v="1724" actId="1076"/>
          <ac:picMkLst>
            <pc:docMk/>
            <pc:sldMk cId="1875546121" sldId="561"/>
            <ac:picMk id="16" creationId="{9C1F8A70-3733-9E5F-52D3-4D629A58BBCB}"/>
          </ac:picMkLst>
        </pc:picChg>
      </pc:sldChg>
      <pc:sldChg chg="modSp add mod">
        <pc:chgData name="Jorge Ivan Padilla Buritica" userId="8d49630b-11bb-4742-93bc-283ef7199dba" providerId="ADAL" clId="{8D2C27B7-FCED-44A1-B844-ED6EF3A20F10}" dt="2025-07-10T21:38:47.118" v="1771" actId="14100"/>
        <pc:sldMkLst>
          <pc:docMk/>
          <pc:sldMk cId="3239702475" sldId="562"/>
        </pc:sldMkLst>
        <pc:spChg chg="mod">
          <ac:chgData name="Jorge Ivan Padilla Buritica" userId="8d49630b-11bb-4742-93bc-283ef7199dba" providerId="ADAL" clId="{8D2C27B7-FCED-44A1-B844-ED6EF3A20F10}" dt="2025-07-10T21:38:47.118" v="1771" actId="14100"/>
          <ac:spMkLst>
            <pc:docMk/>
            <pc:sldMk cId="3239702475" sldId="562"/>
            <ac:spMk id="2" creationId="{DE144D56-69DF-E3F8-5A24-D227D86A5B8E}"/>
          </ac:spMkLst>
        </pc:spChg>
      </pc:sldChg>
      <pc:sldChg chg="addSp delSp modSp add mod">
        <pc:chgData name="Jorge Ivan Padilla Buritica" userId="8d49630b-11bb-4742-93bc-283ef7199dba" providerId="ADAL" clId="{8D2C27B7-FCED-44A1-B844-ED6EF3A20F10}" dt="2025-07-10T21:42:13.263" v="1842" actId="20577"/>
        <pc:sldMkLst>
          <pc:docMk/>
          <pc:sldMk cId="2227242253" sldId="563"/>
        </pc:sldMkLst>
        <pc:spChg chg="mod">
          <ac:chgData name="Jorge Ivan Padilla Buritica" userId="8d49630b-11bb-4742-93bc-283ef7199dba" providerId="ADAL" clId="{8D2C27B7-FCED-44A1-B844-ED6EF3A20F10}" dt="2025-07-10T21:41:44.357" v="1814" actId="12"/>
          <ac:spMkLst>
            <pc:docMk/>
            <pc:sldMk cId="2227242253" sldId="563"/>
            <ac:spMk id="3" creationId="{AC6A3EF0-3B18-8BFF-7C1F-9BE110D88EEF}"/>
          </ac:spMkLst>
        </pc:spChg>
        <pc:spChg chg="mod">
          <ac:chgData name="Jorge Ivan Padilla Buritica" userId="8d49630b-11bb-4742-93bc-283ef7199dba" providerId="ADAL" clId="{8D2C27B7-FCED-44A1-B844-ED6EF3A20F10}" dt="2025-07-10T21:42:13.263" v="1842" actId="20577"/>
          <ac:spMkLst>
            <pc:docMk/>
            <pc:sldMk cId="2227242253" sldId="563"/>
            <ac:spMk id="4" creationId="{3D68B894-B498-D18E-0129-C49247531DBF}"/>
          </ac:spMkLst>
        </pc:spChg>
        <pc:picChg chg="add mod">
          <ac:chgData name="Jorge Ivan Padilla Buritica" userId="8d49630b-11bb-4742-93bc-283ef7199dba" providerId="ADAL" clId="{8D2C27B7-FCED-44A1-B844-ED6EF3A20F10}" dt="2025-07-10T21:40:54.248" v="1791" actId="1076"/>
          <ac:picMkLst>
            <pc:docMk/>
            <pc:sldMk cId="2227242253" sldId="563"/>
            <ac:picMk id="6" creationId="{5B9E81F3-6AFF-C61E-F45C-836C7153D1C8}"/>
          </ac:picMkLst>
        </pc:picChg>
      </pc:sldChg>
      <pc:sldChg chg="addSp delSp modSp add mod">
        <pc:chgData name="Jorge Ivan Padilla Buritica" userId="8d49630b-11bb-4742-93bc-283ef7199dba" providerId="ADAL" clId="{8D2C27B7-FCED-44A1-B844-ED6EF3A20F10}" dt="2025-07-10T21:42:51.903" v="1867" actId="1076"/>
        <pc:sldMkLst>
          <pc:docMk/>
          <pc:sldMk cId="2531934853" sldId="564"/>
        </pc:sldMkLst>
        <pc:spChg chg="mod">
          <ac:chgData name="Jorge Ivan Padilla Buritica" userId="8d49630b-11bb-4742-93bc-283ef7199dba" providerId="ADAL" clId="{8D2C27B7-FCED-44A1-B844-ED6EF3A20F10}" dt="2025-07-10T21:42:29.927" v="1862" actId="20577"/>
          <ac:spMkLst>
            <pc:docMk/>
            <pc:sldMk cId="2531934853" sldId="564"/>
            <ac:spMk id="4" creationId="{6342954C-27BB-A0C4-2AFF-1725FB9AA3DF}"/>
          </ac:spMkLst>
        </pc:spChg>
        <pc:picChg chg="add mod">
          <ac:chgData name="Jorge Ivan Padilla Buritica" userId="8d49630b-11bb-4742-93bc-283ef7199dba" providerId="ADAL" clId="{8D2C27B7-FCED-44A1-B844-ED6EF3A20F10}" dt="2025-07-10T21:42:51.903" v="1867" actId="1076"/>
          <ac:picMkLst>
            <pc:docMk/>
            <pc:sldMk cId="2531934853" sldId="564"/>
            <ac:picMk id="5" creationId="{303A6049-8517-F22B-C9EB-BF042FDB72D1}"/>
          </ac:picMkLst>
        </pc:picChg>
      </pc:sldChg>
      <pc:sldChg chg="modSp add mod">
        <pc:chgData name="Jorge Ivan Padilla Buritica" userId="8d49630b-11bb-4742-93bc-283ef7199dba" providerId="ADAL" clId="{8D2C27B7-FCED-44A1-B844-ED6EF3A20F10}" dt="2025-07-10T21:43:17.091" v="1881" actId="20577"/>
        <pc:sldMkLst>
          <pc:docMk/>
          <pc:sldMk cId="419138547" sldId="565"/>
        </pc:sldMkLst>
        <pc:spChg chg="mod">
          <ac:chgData name="Jorge Ivan Padilla Buritica" userId="8d49630b-11bb-4742-93bc-283ef7199dba" providerId="ADAL" clId="{8D2C27B7-FCED-44A1-B844-ED6EF3A20F10}" dt="2025-07-10T21:43:17.091" v="1881" actId="20577"/>
          <ac:spMkLst>
            <pc:docMk/>
            <pc:sldMk cId="419138547" sldId="565"/>
            <ac:spMk id="2" creationId="{C31398DA-E476-84F4-1F54-208877990E98}"/>
          </ac:spMkLst>
        </pc:spChg>
      </pc:sldChg>
      <pc:sldChg chg="addSp delSp modSp add mod">
        <pc:chgData name="Jorge Ivan Padilla Buritica" userId="8d49630b-11bb-4742-93bc-283ef7199dba" providerId="ADAL" clId="{8D2C27B7-FCED-44A1-B844-ED6EF3A20F10}" dt="2025-07-10T21:59:59.254" v="2097" actId="1036"/>
        <pc:sldMkLst>
          <pc:docMk/>
          <pc:sldMk cId="3665572478" sldId="566"/>
        </pc:sldMkLst>
        <pc:spChg chg="mod">
          <ac:chgData name="Jorge Ivan Padilla Buritica" userId="8d49630b-11bb-4742-93bc-283ef7199dba" providerId="ADAL" clId="{8D2C27B7-FCED-44A1-B844-ED6EF3A20F10}" dt="2025-07-10T21:43:28.389" v="1895" actId="20577"/>
          <ac:spMkLst>
            <pc:docMk/>
            <pc:sldMk cId="3665572478" sldId="566"/>
            <ac:spMk id="4" creationId="{DF4B9FD3-9907-C755-471F-EC4EEAB9DAB8}"/>
          </ac:spMkLst>
        </pc:spChg>
        <pc:spChg chg="add mod">
          <ac:chgData name="Jorge Ivan Padilla Buritica" userId="8d49630b-11bb-4742-93bc-283ef7199dba" providerId="ADAL" clId="{8D2C27B7-FCED-44A1-B844-ED6EF3A20F10}" dt="2025-07-10T21:59:59.254" v="2097" actId="1036"/>
          <ac:spMkLst>
            <pc:docMk/>
            <pc:sldMk cId="3665572478" sldId="566"/>
            <ac:spMk id="5" creationId="{669EC979-533B-BEA4-7EBB-CA253A458EBD}"/>
          </ac:spMkLst>
        </pc:spChg>
        <pc:spChg chg="add mod">
          <ac:chgData name="Jorge Ivan Padilla Buritica" userId="8d49630b-11bb-4742-93bc-283ef7199dba" providerId="ADAL" clId="{8D2C27B7-FCED-44A1-B844-ED6EF3A20F10}" dt="2025-07-10T21:59:59.254" v="2097" actId="1036"/>
          <ac:spMkLst>
            <pc:docMk/>
            <pc:sldMk cId="3665572478" sldId="566"/>
            <ac:spMk id="7" creationId="{F69D35C1-EE73-F13A-DEF2-8E44AD1A6CF7}"/>
          </ac:spMkLst>
        </pc:spChg>
        <pc:spChg chg="add mod">
          <ac:chgData name="Jorge Ivan Padilla Buritica" userId="8d49630b-11bb-4742-93bc-283ef7199dba" providerId="ADAL" clId="{8D2C27B7-FCED-44A1-B844-ED6EF3A20F10}" dt="2025-07-10T21:59:59.254" v="2097" actId="1036"/>
          <ac:spMkLst>
            <pc:docMk/>
            <pc:sldMk cId="3665572478" sldId="566"/>
            <ac:spMk id="8" creationId="{9DEA78B8-673D-F119-B4BD-C94669DEF751}"/>
          </ac:spMkLst>
        </pc:spChg>
        <pc:spChg chg="add mod">
          <ac:chgData name="Jorge Ivan Padilla Buritica" userId="8d49630b-11bb-4742-93bc-283ef7199dba" providerId="ADAL" clId="{8D2C27B7-FCED-44A1-B844-ED6EF3A20F10}" dt="2025-07-10T21:59:59.254" v="2097" actId="1036"/>
          <ac:spMkLst>
            <pc:docMk/>
            <pc:sldMk cId="3665572478" sldId="566"/>
            <ac:spMk id="9" creationId="{A9D31FB6-876B-B9FF-CC4E-898A69F4BD0A}"/>
          </ac:spMkLst>
        </pc:spChg>
        <pc:spChg chg="add mod">
          <ac:chgData name="Jorge Ivan Padilla Buritica" userId="8d49630b-11bb-4742-93bc-283ef7199dba" providerId="ADAL" clId="{8D2C27B7-FCED-44A1-B844-ED6EF3A20F10}" dt="2025-07-10T21:59:59.254" v="2097" actId="1036"/>
          <ac:spMkLst>
            <pc:docMk/>
            <pc:sldMk cId="3665572478" sldId="566"/>
            <ac:spMk id="10" creationId="{1A495DF6-963C-B880-4F52-D31CFA2A6332}"/>
          </ac:spMkLst>
        </pc:spChg>
        <pc:spChg chg="add mod">
          <ac:chgData name="Jorge Ivan Padilla Buritica" userId="8d49630b-11bb-4742-93bc-283ef7199dba" providerId="ADAL" clId="{8D2C27B7-FCED-44A1-B844-ED6EF3A20F10}" dt="2025-07-10T21:59:59.254" v="2097" actId="1036"/>
          <ac:spMkLst>
            <pc:docMk/>
            <pc:sldMk cId="3665572478" sldId="566"/>
            <ac:spMk id="12" creationId="{76C2A2A8-EE37-7509-8135-A2D3AA7D78E0}"/>
          </ac:spMkLst>
        </pc:spChg>
      </pc:sldChg>
      <pc:sldChg chg="addSp modSp add mod">
        <pc:chgData name="Jorge Ivan Padilla Buritica" userId="8d49630b-11bb-4742-93bc-283ef7199dba" providerId="ADAL" clId="{8D2C27B7-FCED-44A1-B844-ED6EF3A20F10}" dt="2025-07-10T22:12:23.350" v="2290" actId="113"/>
        <pc:sldMkLst>
          <pc:docMk/>
          <pc:sldMk cId="404325249" sldId="567"/>
        </pc:sldMkLst>
        <pc:spChg chg="mod">
          <ac:chgData name="Jorge Ivan Padilla Buritica" userId="8d49630b-11bb-4742-93bc-283ef7199dba" providerId="ADAL" clId="{8D2C27B7-FCED-44A1-B844-ED6EF3A20F10}" dt="2025-07-10T22:02:15.586" v="2158" actId="207"/>
          <ac:spMkLst>
            <pc:docMk/>
            <pc:sldMk cId="404325249" sldId="567"/>
            <ac:spMk id="5" creationId="{CE01D559-4341-899B-D76C-FDED3F891F25}"/>
          </ac:spMkLst>
        </pc:spChg>
        <pc:spChg chg="mod">
          <ac:chgData name="Jorge Ivan Padilla Buritica" userId="8d49630b-11bb-4742-93bc-283ef7199dba" providerId="ADAL" clId="{8D2C27B7-FCED-44A1-B844-ED6EF3A20F10}" dt="2025-07-10T22:12:23.350" v="2290" actId="113"/>
          <ac:spMkLst>
            <pc:docMk/>
            <pc:sldMk cId="404325249" sldId="567"/>
            <ac:spMk id="12" creationId="{30E444CA-8F37-7CAF-8552-C550264D3405}"/>
          </ac:spMkLst>
        </pc:spChg>
        <pc:picChg chg="add mod">
          <ac:chgData name="Jorge Ivan Padilla Buritica" userId="8d49630b-11bb-4742-93bc-283ef7199dba" providerId="ADAL" clId="{8D2C27B7-FCED-44A1-B844-ED6EF3A20F10}" dt="2025-07-10T22:12:11.551" v="2289" actId="14100"/>
          <ac:picMkLst>
            <pc:docMk/>
            <pc:sldMk cId="404325249" sldId="567"/>
            <ac:picMk id="3" creationId="{42A05917-7519-8E59-6503-CEB279D7C076}"/>
          </ac:picMkLst>
        </pc:picChg>
      </pc:sldChg>
      <pc:sldChg chg="addSp delSp modSp add mod">
        <pc:chgData name="Jorge Ivan Padilla Buritica" userId="8d49630b-11bb-4742-93bc-283ef7199dba" providerId="ADAL" clId="{8D2C27B7-FCED-44A1-B844-ED6EF3A20F10}" dt="2025-07-10T22:09:13.923" v="2232" actId="1076"/>
        <pc:sldMkLst>
          <pc:docMk/>
          <pc:sldMk cId="1316143481" sldId="568"/>
        </pc:sldMkLst>
        <pc:spChg chg="add mod">
          <ac:chgData name="Jorge Ivan Padilla Buritica" userId="8d49630b-11bb-4742-93bc-283ef7199dba" providerId="ADAL" clId="{8D2C27B7-FCED-44A1-B844-ED6EF3A20F10}" dt="2025-07-10T22:04:44.885" v="2215"/>
          <ac:spMkLst>
            <pc:docMk/>
            <pc:sldMk cId="1316143481" sldId="568"/>
            <ac:spMk id="2" creationId="{1E98381E-C266-CC6D-51EF-79C2C455DEB2}"/>
          </ac:spMkLst>
        </pc:spChg>
        <pc:spChg chg="mod">
          <ac:chgData name="Jorge Ivan Padilla Buritica" userId="8d49630b-11bb-4742-93bc-283ef7199dba" providerId="ADAL" clId="{8D2C27B7-FCED-44A1-B844-ED6EF3A20F10}" dt="2025-07-10T22:04:15.721" v="2213" actId="208"/>
          <ac:spMkLst>
            <pc:docMk/>
            <pc:sldMk cId="1316143481" sldId="568"/>
            <ac:spMk id="7" creationId="{5BB97D6C-BF61-8165-6AAA-394BF2DA3E00}"/>
          </ac:spMkLst>
        </pc:spChg>
        <pc:spChg chg="mod">
          <ac:chgData name="Jorge Ivan Padilla Buritica" userId="8d49630b-11bb-4742-93bc-283ef7199dba" providerId="ADAL" clId="{8D2C27B7-FCED-44A1-B844-ED6EF3A20F10}" dt="2025-07-10T22:03:15.264" v="2194" actId="113"/>
          <ac:spMkLst>
            <pc:docMk/>
            <pc:sldMk cId="1316143481" sldId="568"/>
            <ac:spMk id="12" creationId="{E73D2643-FA69-8FE6-7328-5A766EB9003C}"/>
          </ac:spMkLst>
        </pc:spChg>
        <pc:picChg chg="add mod">
          <ac:chgData name="Jorge Ivan Padilla Buritica" userId="8d49630b-11bb-4742-93bc-283ef7199dba" providerId="ADAL" clId="{8D2C27B7-FCED-44A1-B844-ED6EF3A20F10}" dt="2025-07-10T22:09:13.923" v="2232" actId="1076"/>
          <ac:picMkLst>
            <pc:docMk/>
            <pc:sldMk cId="1316143481" sldId="568"/>
            <ac:picMk id="6" creationId="{19B73580-A030-908A-C4AF-1C56CB974EC5}"/>
          </ac:picMkLst>
        </pc:picChg>
      </pc:sldChg>
      <pc:sldChg chg="addSp delSp modSp add mod">
        <pc:chgData name="Jorge Ivan Padilla Buritica" userId="8d49630b-11bb-4742-93bc-283ef7199dba" providerId="ADAL" clId="{8D2C27B7-FCED-44A1-B844-ED6EF3A20F10}" dt="2025-07-10T22:13:35.679" v="2337" actId="113"/>
        <pc:sldMkLst>
          <pc:docMk/>
          <pc:sldMk cId="2179483603" sldId="569"/>
        </pc:sldMkLst>
        <pc:spChg chg="add mod">
          <ac:chgData name="Jorge Ivan Padilla Buritica" userId="8d49630b-11bb-4742-93bc-283ef7199dba" providerId="ADAL" clId="{8D2C27B7-FCED-44A1-B844-ED6EF3A20F10}" dt="2025-07-10T22:05:08.924" v="2218"/>
          <ac:spMkLst>
            <pc:docMk/>
            <pc:sldMk cId="2179483603" sldId="569"/>
            <ac:spMk id="3" creationId="{6DF2DFC7-D5D2-5F82-5D5A-760685B21F1E}"/>
          </ac:spMkLst>
        </pc:spChg>
        <pc:spChg chg="mod">
          <ac:chgData name="Jorge Ivan Padilla Buritica" userId="8d49630b-11bb-4742-93bc-283ef7199dba" providerId="ADAL" clId="{8D2C27B7-FCED-44A1-B844-ED6EF3A20F10}" dt="2025-07-10T22:05:24.154" v="2221" actId="207"/>
          <ac:spMkLst>
            <pc:docMk/>
            <pc:sldMk cId="2179483603" sldId="569"/>
            <ac:spMk id="8" creationId="{EBE037B2-969B-D0D0-A591-472CB5111527}"/>
          </ac:spMkLst>
        </pc:spChg>
        <pc:spChg chg="mod">
          <ac:chgData name="Jorge Ivan Padilla Buritica" userId="8d49630b-11bb-4742-93bc-283ef7199dba" providerId="ADAL" clId="{8D2C27B7-FCED-44A1-B844-ED6EF3A20F10}" dt="2025-07-10T22:13:35.679" v="2337" actId="113"/>
          <ac:spMkLst>
            <pc:docMk/>
            <pc:sldMk cId="2179483603" sldId="569"/>
            <ac:spMk id="12" creationId="{ED8E2385-73BE-E313-C570-53C96A202F34}"/>
          </ac:spMkLst>
        </pc:spChg>
        <pc:picChg chg="add mod">
          <ac:chgData name="Jorge Ivan Padilla Buritica" userId="8d49630b-11bb-4742-93bc-283ef7199dba" providerId="ADAL" clId="{8D2C27B7-FCED-44A1-B844-ED6EF3A20F10}" dt="2025-07-10T22:09:50.141" v="2236" actId="1076"/>
          <ac:picMkLst>
            <pc:docMk/>
            <pc:sldMk cId="2179483603" sldId="569"/>
            <ac:picMk id="6" creationId="{114A734A-C1F5-611F-D51A-FA04BA4E8A7B}"/>
          </ac:picMkLst>
        </pc:picChg>
      </pc:sldChg>
      <pc:sldChg chg="addSp modSp add mod">
        <pc:chgData name="Jorge Ivan Padilla Buritica" userId="8d49630b-11bb-4742-93bc-283ef7199dba" providerId="ADAL" clId="{8D2C27B7-FCED-44A1-B844-ED6EF3A20F10}" dt="2025-07-10T22:10:56.443" v="2288" actId="1076"/>
        <pc:sldMkLst>
          <pc:docMk/>
          <pc:sldMk cId="604922619" sldId="570"/>
        </pc:sldMkLst>
        <pc:spChg chg="mod">
          <ac:chgData name="Jorge Ivan Padilla Buritica" userId="8d49630b-11bb-4742-93bc-283ef7199dba" providerId="ADAL" clId="{8D2C27B7-FCED-44A1-B844-ED6EF3A20F10}" dt="2025-07-10T22:05:49.143" v="2225" actId="207"/>
          <ac:spMkLst>
            <pc:docMk/>
            <pc:sldMk cId="604922619" sldId="570"/>
            <ac:spMk id="9" creationId="{76C4B92F-17C8-A166-DF5D-0FD7492AF5E6}"/>
          </ac:spMkLst>
        </pc:spChg>
        <pc:spChg chg="mod">
          <ac:chgData name="Jorge Ivan Padilla Buritica" userId="8d49630b-11bb-4742-93bc-283ef7199dba" providerId="ADAL" clId="{8D2C27B7-FCED-44A1-B844-ED6EF3A20F10}" dt="2025-07-10T22:10:39.980" v="2286" actId="113"/>
          <ac:spMkLst>
            <pc:docMk/>
            <pc:sldMk cId="604922619" sldId="570"/>
            <ac:spMk id="12" creationId="{0367D48A-908B-9D3B-E35E-773FF6D17921}"/>
          </ac:spMkLst>
        </pc:spChg>
        <pc:picChg chg="add mod">
          <ac:chgData name="Jorge Ivan Padilla Buritica" userId="8d49630b-11bb-4742-93bc-283ef7199dba" providerId="ADAL" clId="{8D2C27B7-FCED-44A1-B844-ED6EF3A20F10}" dt="2025-07-10T22:10:56.443" v="2288" actId="1076"/>
          <ac:picMkLst>
            <pc:docMk/>
            <pc:sldMk cId="604922619" sldId="570"/>
            <ac:picMk id="3" creationId="{062E4C53-C494-12D7-4186-2F55246DEFCE}"/>
          </ac:picMkLst>
        </pc:picChg>
      </pc:sldChg>
      <pc:sldChg chg="addSp modSp add mod">
        <pc:chgData name="Jorge Ivan Padilla Buritica" userId="8d49630b-11bb-4742-93bc-283ef7199dba" providerId="ADAL" clId="{8D2C27B7-FCED-44A1-B844-ED6EF3A20F10}" dt="2025-07-10T22:17:45.918" v="2426" actId="1076"/>
        <pc:sldMkLst>
          <pc:docMk/>
          <pc:sldMk cId="1020772629" sldId="571"/>
        </pc:sldMkLst>
        <pc:spChg chg="add mod">
          <ac:chgData name="Jorge Ivan Padilla Buritica" userId="8d49630b-11bb-4742-93bc-283ef7199dba" providerId="ADAL" clId="{8D2C27B7-FCED-44A1-B844-ED6EF3A20F10}" dt="2025-07-10T22:17:45.918" v="2426" actId="1076"/>
          <ac:spMkLst>
            <pc:docMk/>
            <pc:sldMk cId="1020772629" sldId="571"/>
            <ac:spMk id="2" creationId="{60945414-2906-6EA9-F838-68F95851CFD2}"/>
          </ac:spMkLst>
        </pc:spChg>
        <pc:spChg chg="add mod">
          <ac:chgData name="Jorge Ivan Padilla Buritica" userId="8d49630b-11bb-4742-93bc-283ef7199dba" providerId="ADAL" clId="{8D2C27B7-FCED-44A1-B844-ED6EF3A20F10}" dt="2025-07-10T22:17:45.918" v="2426" actId="1076"/>
          <ac:spMkLst>
            <pc:docMk/>
            <pc:sldMk cId="1020772629" sldId="571"/>
            <ac:spMk id="3" creationId="{BF7BB23D-D544-9A95-8192-03B76EC57D34}"/>
          </ac:spMkLst>
        </pc:spChg>
        <pc:spChg chg="mod">
          <ac:chgData name="Jorge Ivan Padilla Buritica" userId="8d49630b-11bb-4742-93bc-283ef7199dba" providerId="ADAL" clId="{8D2C27B7-FCED-44A1-B844-ED6EF3A20F10}" dt="2025-07-10T22:17:45.918" v="2426" actId="1076"/>
          <ac:spMkLst>
            <pc:docMk/>
            <pc:sldMk cId="1020772629" sldId="571"/>
            <ac:spMk id="5" creationId="{F8BC5A46-B7FD-DCF7-C6CE-587ACA4FFC73}"/>
          </ac:spMkLst>
        </pc:spChg>
        <pc:spChg chg="add mod">
          <ac:chgData name="Jorge Ivan Padilla Buritica" userId="8d49630b-11bb-4742-93bc-283ef7199dba" providerId="ADAL" clId="{8D2C27B7-FCED-44A1-B844-ED6EF3A20F10}" dt="2025-07-10T22:17:45.918" v="2426" actId="1076"/>
          <ac:spMkLst>
            <pc:docMk/>
            <pc:sldMk cId="1020772629" sldId="571"/>
            <ac:spMk id="6" creationId="{05F84FDE-0429-65D8-6461-15B4D56A1275}"/>
          </ac:spMkLst>
        </pc:spChg>
        <pc:spChg chg="mod">
          <ac:chgData name="Jorge Ivan Padilla Buritica" userId="8d49630b-11bb-4742-93bc-283ef7199dba" providerId="ADAL" clId="{8D2C27B7-FCED-44A1-B844-ED6EF3A20F10}" dt="2025-07-10T22:17:45.918" v="2426" actId="1076"/>
          <ac:spMkLst>
            <pc:docMk/>
            <pc:sldMk cId="1020772629" sldId="571"/>
            <ac:spMk id="7" creationId="{911D594B-A0A2-9CAF-E6A1-37E1BBAAC2A3}"/>
          </ac:spMkLst>
        </pc:spChg>
        <pc:spChg chg="mod">
          <ac:chgData name="Jorge Ivan Padilla Buritica" userId="8d49630b-11bb-4742-93bc-283ef7199dba" providerId="ADAL" clId="{8D2C27B7-FCED-44A1-B844-ED6EF3A20F10}" dt="2025-07-10T22:17:45.918" v="2426" actId="1076"/>
          <ac:spMkLst>
            <pc:docMk/>
            <pc:sldMk cId="1020772629" sldId="571"/>
            <ac:spMk id="8" creationId="{08795B02-E4A3-908E-4C49-A64297D49B51}"/>
          </ac:spMkLst>
        </pc:spChg>
        <pc:spChg chg="mod">
          <ac:chgData name="Jorge Ivan Padilla Buritica" userId="8d49630b-11bb-4742-93bc-283ef7199dba" providerId="ADAL" clId="{8D2C27B7-FCED-44A1-B844-ED6EF3A20F10}" dt="2025-07-10T22:17:45.918" v="2426" actId="1076"/>
          <ac:spMkLst>
            <pc:docMk/>
            <pc:sldMk cId="1020772629" sldId="571"/>
            <ac:spMk id="9" creationId="{1CF3A0A5-41D9-1921-C6A4-F16EDD9D659D}"/>
          </ac:spMkLst>
        </pc:spChg>
        <pc:spChg chg="mod">
          <ac:chgData name="Jorge Ivan Padilla Buritica" userId="8d49630b-11bb-4742-93bc-283ef7199dba" providerId="ADAL" clId="{8D2C27B7-FCED-44A1-B844-ED6EF3A20F10}" dt="2025-07-10T22:17:45.918" v="2426" actId="1076"/>
          <ac:spMkLst>
            <pc:docMk/>
            <pc:sldMk cId="1020772629" sldId="571"/>
            <ac:spMk id="10" creationId="{3DD44FA2-878F-CFC4-F7E1-A58532BA2935}"/>
          </ac:spMkLst>
        </pc:spChg>
        <pc:spChg chg="mod">
          <ac:chgData name="Jorge Ivan Padilla Buritica" userId="8d49630b-11bb-4742-93bc-283ef7199dba" providerId="ADAL" clId="{8D2C27B7-FCED-44A1-B844-ED6EF3A20F10}" dt="2025-07-10T22:17:45.918" v="2426" actId="1076"/>
          <ac:spMkLst>
            <pc:docMk/>
            <pc:sldMk cId="1020772629" sldId="571"/>
            <ac:spMk id="12" creationId="{676E1036-864E-E5AB-22C3-BC9FA928BE13}"/>
          </ac:spMkLst>
        </pc:spChg>
      </pc:sldChg>
      <pc:sldChg chg="addSp delSp modSp add mod modAnim">
        <pc:chgData name="Jorge Ivan Padilla Buritica" userId="8d49630b-11bb-4742-93bc-283ef7199dba" providerId="ADAL" clId="{8D2C27B7-FCED-44A1-B844-ED6EF3A20F10}" dt="2025-07-15T16:38:30.785" v="2582"/>
        <pc:sldMkLst>
          <pc:docMk/>
          <pc:sldMk cId="2133133592" sldId="572"/>
        </pc:sldMkLst>
        <pc:spChg chg="add mod">
          <ac:chgData name="Jorge Ivan Padilla Buritica" userId="8d49630b-11bb-4742-93bc-283ef7199dba" providerId="ADAL" clId="{8D2C27B7-FCED-44A1-B844-ED6EF3A20F10}" dt="2025-07-15T16:37:19.116" v="2519" actId="1076"/>
          <ac:spMkLst>
            <pc:docMk/>
            <pc:sldMk cId="2133133592" sldId="572"/>
            <ac:spMk id="3" creationId="{2205A80F-9994-AF19-3DF2-3A295E89C8CC}"/>
          </ac:spMkLst>
        </pc:spChg>
        <pc:spChg chg="mod">
          <ac:chgData name="Jorge Ivan Padilla Buritica" userId="8d49630b-11bb-4742-93bc-283ef7199dba" providerId="ADAL" clId="{8D2C27B7-FCED-44A1-B844-ED6EF3A20F10}" dt="2025-07-15T16:35:25.607" v="2474" actId="20577"/>
          <ac:spMkLst>
            <pc:docMk/>
            <pc:sldMk cId="2133133592" sldId="572"/>
            <ac:spMk id="4" creationId="{3267739F-5773-C568-A02C-FC9A382261CB}"/>
          </ac:spMkLst>
        </pc:spChg>
        <pc:spChg chg="add mod">
          <ac:chgData name="Jorge Ivan Padilla Buritica" userId="8d49630b-11bb-4742-93bc-283ef7199dba" providerId="ADAL" clId="{8D2C27B7-FCED-44A1-B844-ED6EF3A20F10}" dt="2025-07-15T16:36:21.064" v="2489" actId="13822"/>
          <ac:spMkLst>
            <pc:docMk/>
            <pc:sldMk cId="2133133592" sldId="572"/>
            <ac:spMk id="5" creationId="{60F36A1E-F226-C018-004B-369FC3BAE635}"/>
          </ac:spMkLst>
        </pc:spChg>
        <pc:spChg chg="add mod">
          <ac:chgData name="Jorge Ivan Padilla Buritica" userId="8d49630b-11bb-4742-93bc-283ef7199dba" providerId="ADAL" clId="{8D2C27B7-FCED-44A1-B844-ED6EF3A20F10}" dt="2025-07-15T16:37:38.234" v="2540" actId="20577"/>
          <ac:spMkLst>
            <pc:docMk/>
            <pc:sldMk cId="2133133592" sldId="572"/>
            <ac:spMk id="7" creationId="{4D9FFCD8-312D-FAA5-2473-0DF2E9D634F4}"/>
          </ac:spMkLst>
        </pc:spChg>
        <pc:spChg chg="add mod">
          <ac:chgData name="Jorge Ivan Padilla Buritica" userId="8d49630b-11bb-4742-93bc-283ef7199dba" providerId="ADAL" clId="{8D2C27B7-FCED-44A1-B844-ED6EF3A20F10}" dt="2025-07-15T16:37:50.201" v="2557" actId="20577"/>
          <ac:spMkLst>
            <pc:docMk/>
            <pc:sldMk cId="2133133592" sldId="572"/>
            <ac:spMk id="8" creationId="{B178CB1E-4657-6919-A67B-137D246E385A}"/>
          </ac:spMkLst>
        </pc:spChg>
        <pc:spChg chg="add mod">
          <ac:chgData name="Jorge Ivan Padilla Buritica" userId="8d49630b-11bb-4742-93bc-283ef7199dba" providerId="ADAL" clId="{8D2C27B7-FCED-44A1-B844-ED6EF3A20F10}" dt="2025-07-15T16:38:05.931" v="2578" actId="20577"/>
          <ac:spMkLst>
            <pc:docMk/>
            <pc:sldMk cId="2133133592" sldId="572"/>
            <ac:spMk id="9" creationId="{5A9E69AC-C90D-EDE7-A89D-02C2C40BF8BD}"/>
          </ac:spMkLst>
        </pc:spChg>
        <pc:picChg chg="del">
          <ac:chgData name="Jorge Ivan Padilla Buritica" userId="8d49630b-11bb-4742-93bc-283ef7199dba" providerId="ADAL" clId="{8D2C27B7-FCED-44A1-B844-ED6EF3A20F10}" dt="2025-07-15T16:35:28.550" v="2475" actId="478"/>
          <ac:picMkLst>
            <pc:docMk/>
            <pc:sldMk cId="2133133592" sldId="572"/>
            <ac:picMk id="6" creationId="{A8C06937-D1B6-2007-A403-AEA6A205B52D}"/>
          </ac:picMkLst>
        </pc:picChg>
      </pc:sldChg>
      <pc:sldChg chg="modSp add mod">
        <pc:chgData name="Jorge Ivan Padilla Buritica" userId="8d49630b-11bb-4742-93bc-283ef7199dba" providerId="ADAL" clId="{8D2C27B7-FCED-44A1-B844-ED6EF3A20F10}" dt="2025-07-15T18:54:03.211" v="2656" actId="20577"/>
        <pc:sldMkLst>
          <pc:docMk/>
          <pc:sldMk cId="512780915" sldId="573"/>
        </pc:sldMkLst>
        <pc:spChg chg="mod">
          <ac:chgData name="Jorge Ivan Padilla Buritica" userId="8d49630b-11bb-4742-93bc-283ef7199dba" providerId="ADAL" clId="{8D2C27B7-FCED-44A1-B844-ED6EF3A20F10}" dt="2025-07-15T18:54:03.211" v="2656" actId="20577"/>
          <ac:spMkLst>
            <pc:docMk/>
            <pc:sldMk cId="512780915" sldId="573"/>
            <ac:spMk id="2" creationId="{E62BB51C-915A-EDD6-33D4-73294C4A4B93}"/>
          </ac:spMkLst>
        </pc:spChg>
      </pc:sldChg>
      <pc:sldChg chg="modSp add mod">
        <pc:chgData name="Jorge Ivan Padilla Buritica" userId="8d49630b-11bb-4742-93bc-283ef7199dba" providerId="ADAL" clId="{8D2C27B7-FCED-44A1-B844-ED6EF3A20F10}" dt="2025-07-16T13:15:28.783" v="2741" actId="20577"/>
        <pc:sldMkLst>
          <pc:docMk/>
          <pc:sldMk cId="2767811839" sldId="574"/>
        </pc:sldMkLst>
        <pc:spChg chg="mod">
          <ac:chgData name="Jorge Ivan Padilla Buritica" userId="8d49630b-11bb-4742-93bc-283ef7199dba" providerId="ADAL" clId="{8D2C27B7-FCED-44A1-B844-ED6EF3A20F10}" dt="2025-07-16T13:15:28.783" v="2741" actId="20577"/>
          <ac:spMkLst>
            <pc:docMk/>
            <pc:sldMk cId="2767811839" sldId="574"/>
            <ac:spMk id="2" creationId="{D4806143-33EE-9BC9-5738-66EF6AE9B06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C0EE5-C16C-4AEC-871C-BDB8FD7AE9F0}" type="datetimeFigureOut">
              <a:rPr lang="es-CO" smtClean="0"/>
              <a:t>16/07/2025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F5269-54D2-488A-975B-B40AD1CBE056}" type="slidenum">
              <a:rPr lang="es-CO" smtClean="0"/>
              <a:t>‹Nº›</a:t>
            </a:fld>
            <a:endParaRPr lang="es-CO"/>
          </a:p>
        </p:txBody>
      </p:sp>
    </p:spTree>
    <p:extLst>
      <p:ext uri="{BB962C8B-B14F-4D97-AF65-F5344CB8AC3E}">
        <p14:creationId xmlns:p14="http://schemas.microsoft.com/office/powerpoint/2010/main" val="1432456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Reflexion</a:t>
            </a:r>
            <a:r>
              <a:rPr lang="en-US" dirty="0"/>
              <a:t>: </a:t>
            </a:r>
            <a:r>
              <a:rPr lang="es-CO" b="0" i="0" dirty="0">
                <a:solidFill>
                  <a:srgbClr val="1F2328"/>
                </a:solidFill>
                <a:effectLst/>
                <a:latin typeface="-apple-system"/>
              </a:rPr>
              <a:t>¿Qué ejemplos de IA conoces y cómo crees que funcionan?</a:t>
            </a:r>
            <a:endParaRPr lang="es-CO" dirty="0"/>
          </a:p>
        </p:txBody>
      </p:sp>
    </p:spTree>
    <p:extLst>
      <p:ext uri="{BB962C8B-B14F-4D97-AF65-F5344CB8AC3E}">
        <p14:creationId xmlns:p14="http://schemas.microsoft.com/office/powerpoint/2010/main" val="213865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936569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79832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Un </a:t>
            </a:r>
            <a:r>
              <a:rPr lang="es-CO" b="1" dirty="0"/>
              <a:t>agente</a:t>
            </a:r>
            <a:r>
              <a:rPr lang="es-CO" dirty="0"/>
              <a:t> es cualquier cosa que puede percibir su entorno a través de sensores y actuar sobre ese entorno a través de actuadores.</a:t>
            </a:r>
          </a:p>
          <a:p>
            <a:endParaRPr lang="es-CO" dirty="0"/>
          </a:p>
          <a:p>
            <a:r>
              <a:rPr lang="es-CO" dirty="0"/>
              <a:t>El </a:t>
            </a:r>
            <a:r>
              <a:rPr lang="es-CO" b="1" dirty="0"/>
              <a:t>entorno</a:t>
            </a:r>
            <a:r>
              <a:rPr lang="es-CO" dirty="0"/>
              <a:t> es esa parte del universo cuyo estado nos importa al diseñar este agente, la parte que afecta lo que el agente percibe y que es afectada por las acciones del agente.</a:t>
            </a:r>
          </a:p>
        </p:txBody>
      </p:sp>
    </p:spTree>
    <p:extLst>
      <p:ext uri="{BB962C8B-B14F-4D97-AF65-F5344CB8AC3E}">
        <p14:creationId xmlns:p14="http://schemas.microsoft.com/office/powerpoint/2010/main" val="181195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Para cada posible secuencia de percepciones, un agente racional debe seleccionar una acción que se espera maximice su medida de rendimiento, dada la evidencia proporcionada por la secuencia de percepciones y cualquier conocimiento incorporado que tenga el agente.</a:t>
            </a:r>
          </a:p>
          <a:p>
            <a:pPr marL="139700" indent="0">
              <a:buNone/>
            </a:pPr>
            <a:endParaRPr lang="es-CO" dirty="0"/>
          </a:p>
        </p:txBody>
      </p:sp>
    </p:spTree>
    <p:extLst>
      <p:ext uri="{BB962C8B-B14F-4D97-AF65-F5344CB8AC3E}">
        <p14:creationId xmlns:p14="http://schemas.microsoft.com/office/powerpoint/2010/main" val="1429695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CO" dirty="0"/>
              <a:t>La naturaleza del entorno de la tarea afecta directamente el diseño apropiado para el programa del agente.</a:t>
            </a:r>
          </a:p>
        </p:txBody>
      </p:sp>
    </p:spTree>
    <p:extLst>
      <p:ext uri="{BB962C8B-B14F-4D97-AF65-F5344CB8AC3E}">
        <p14:creationId xmlns:p14="http://schemas.microsoft.com/office/powerpoint/2010/main" val="325278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10CA-1396-E6DD-4946-35C654CA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FB1B1-7823-3754-BB6D-32C3BA32C8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992BE-8CDD-65D3-07B7-1805F592B60F}"/>
              </a:ext>
            </a:extLst>
          </p:cNvPr>
          <p:cNvSpPr>
            <a:spLocks noGrp="1"/>
          </p:cNvSpPr>
          <p:nvPr>
            <p:ph type="body" idx="1"/>
          </p:nvPr>
        </p:nvSpPr>
        <p:spPr/>
        <p:txBody>
          <a:bodyPr/>
          <a:lstStyle/>
          <a:p>
            <a:r>
              <a:rPr lang="es-CO" dirty="0"/>
              <a:t>Al diseñar un agente, el primer paso siempre debe ser especificar el entorno de la tarea lo más completamente posible.</a:t>
            </a:r>
          </a:p>
        </p:txBody>
      </p:sp>
    </p:spTree>
    <p:extLst>
      <p:ext uri="{BB962C8B-B14F-4D97-AF65-F5344CB8AC3E}">
        <p14:creationId xmlns:p14="http://schemas.microsoft.com/office/powerpoint/2010/main" val="365040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033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Un </a:t>
            </a:r>
            <a:r>
              <a:rPr lang="en-US" err="1"/>
              <a:t>sımbolo</a:t>
            </a:r>
            <a:r>
              <a:rPr lang="en-US" dirty="0"/>
              <a:t> es un patron </a:t>
            </a:r>
            <a:r>
              <a:rPr lang="en-US" err="1"/>
              <a:t>significativo</a:t>
            </a:r>
            <a:r>
              <a:rPr lang="en-US" dirty="0"/>
              <a:t> que </a:t>
            </a:r>
            <a:r>
              <a:rPr lang="en-US" err="1"/>
              <a:t>puede</a:t>
            </a:r>
            <a:r>
              <a:rPr lang="en-US" dirty="0"/>
              <a:t> ser </a:t>
            </a:r>
            <a:r>
              <a:rPr lang="en-US" err="1"/>
              <a:t>manipulado</a:t>
            </a:r>
            <a:r>
              <a:rPr lang="en-US" dirty="0"/>
              <a:t>, e.g. palabras </a:t>
            </a:r>
            <a:r>
              <a:rPr lang="en-US" err="1"/>
              <a:t>escritas</a:t>
            </a:r>
            <a:r>
              <a:rPr lang="en-US" dirty="0"/>
              <a:t>, </a:t>
            </a:r>
            <a:r>
              <a:rPr lang="en-US" err="1"/>
              <a:t>oraciones</a:t>
            </a:r>
            <a:r>
              <a:rPr lang="en-US" dirty="0"/>
              <a:t>, </a:t>
            </a:r>
            <a:r>
              <a:rPr lang="en-US" err="1"/>
              <a:t>gestos</a:t>
            </a:r>
            <a:r>
              <a:rPr lang="en-US" dirty="0"/>
              <a:t>, </a:t>
            </a:r>
            <a:r>
              <a:rPr lang="en-US" err="1"/>
              <a:t>marcas</a:t>
            </a:r>
            <a:r>
              <a:rPr lang="en-US" dirty="0"/>
              <a:t> </a:t>
            </a:r>
            <a:r>
              <a:rPr lang="en-US" err="1"/>
              <a:t>sobre</a:t>
            </a:r>
            <a:r>
              <a:rPr lang="en-US" dirty="0"/>
              <a:t> un </a:t>
            </a:r>
            <a:r>
              <a:rPr lang="en-US" err="1"/>
              <a:t>papel</a:t>
            </a:r>
            <a:r>
              <a:rPr lang="en-US" dirty="0"/>
              <a:t>, </a:t>
            </a:r>
            <a:r>
              <a:rPr lang="en-US" err="1"/>
              <a:t>una</a:t>
            </a:r>
            <a:r>
              <a:rPr lang="en-US" dirty="0"/>
              <a:t> </a:t>
            </a:r>
            <a:r>
              <a:rPr lang="en-US" err="1"/>
              <a:t>secuencia</a:t>
            </a:r>
            <a:r>
              <a:rPr lang="en-US" dirty="0"/>
              <a:t> de bit.</a:t>
            </a:r>
          </a:p>
          <a:p>
            <a:pPr>
              <a:buNone/>
            </a:pPr>
            <a:endParaRPr lang="en-US" dirty="0"/>
          </a:p>
          <a:p>
            <a:pPr>
              <a:buNone/>
            </a:pPr>
            <a:r>
              <a:rPr lang="en-US" dirty="0"/>
              <a:t>se </a:t>
            </a:r>
            <a:r>
              <a:rPr lang="en-US" dirty="0" err="1"/>
              <a:t>refiere</a:t>
            </a:r>
            <a:r>
              <a:rPr lang="en-US" dirty="0"/>
              <a:t> a las </a:t>
            </a:r>
            <a:r>
              <a:rPr lang="en-US" dirty="0" err="1"/>
              <a:t>representaciones</a:t>
            </a:r>
            <a:r>
              <a:rPr lang="en-US" dirty="0"/>
              <a:t> </a:t>
            </a:r>
            <a:r>
              <a:rPr lang="en-US" dirty="0" err="1"/>
              <a:t>explícitas</a:t>
            </a:r>
            <a:r>
              <a:rPr lang="en-US" dirty="0"/>
              <a:t> y </a:t>
            </a:r>
            <a:r>
              <a:rPr lang="en-US" dirty="0" err="1"/>
              <a:t>manipulables</a:t>
            </a:r>
            <a:r>
              <a:rPr lang="en-US" dirty="0"/>
              <a:t> de </a:t>
            </a:r>
            <a:r>
              <a:rPr lang="en-US" dirty="0" err="1"/>
              <a:t>información</a:t>
            </a:r>
            <a:r>
              <a:rPr lang="en-US" dirty="0"/>
              <a:t> que </a:t>
            </a:r>
            <a:r>
              <a:rPr lang="en-US" dirty="0" err="1"/>
              <a:t>una</a:t>
            </a:r>
            <a:r>
              <a:rPr lang="en-US" dirty="0"/>
              <a:t> </a:t>
            </a:r>
            <a:r>
              <a:rPr lang="en-US" dirty="0" err="1"/>
              <a:t>máquina</a:t>
            </a:r>
            <a:r>
              <a:rPr lang="en-US" dirty="0"/>
              <a:t> </a:t>
            </a:r>
            <a:r>
              <a:rPr lang="en-US" dirty="0" err="1"/>
              <a:t>utiliza</a:t>
            </a:r>
            <a:r>
              <a:rPr lang="en-US" dirty="0"/>
              <a:t> para </a:t>
            </a:r>
            <a:r>
              <a:rPr lang="en-US" dirty="0" err="1"/>
              <a:t>procesar</a:t>
            </a:r>
            <a:r>
              <a:rPr lang="en-US" dirty="0"/>
              <a:t>, </a:t>
            </a:r>
            <a:r>
              <a:rPr lang="en-US" dirty="0" err="1"/>
              <a:t>almacenar</a:t>
            </a:r>
            <a:r>
              <a:rPr lang="en-US" dirty="0"/>
              <a:t> y </a:t>
            </a:r>
            <a:r>
              <a:rPr lang="en-US" dirty="0" err="1"/>
              <a:t>razonar</a:t>
            </a:r>
            <a:r>
              <a:rPr lang="en-US" dirty="0"/>
              <a:t> </a:t>
            </a:r>
            <a:r>
              <a:rPr lang="en-US" dirty="0" err="1"/>
              <a:t>sobre</a:t>
            </a:r>
            <a:r>
              <a:rPr lang="en-US" dirty="0"/>
              <a:t> </a:t>
            </a:r>
            <a:r>
              <a:rPr lang="en-US" dirty="0" err="1"/>
              <a:t>datos</a:t>
            </a:r>
            <a:r>
              <a:rPr lang="en-US" dirty="0"/>
              <a:t> y </a:t>
            </a:r>
            <a:r>
              <a:rPr lang="en-US" dirty="0" err="1"/>
              <a:t>conocimiento</a:t>
            </a:r>
            <a:r>
              <a:rPr lang="en-US" dirty="0"/>
              <a:t>. </a:t>
            </a:r>
          </a:p>
        </p:txBody>
      </p:sp>
    </p:spTree>
    <p:extLst>
      <p:ext uri="{BB962C8B-B14F-4D97-AF65-F5344CB8AC3E}">
        <p14:creationId xmlns:p14="http://schemas.microsoft.com/office/powerpoint/2010/main" val="47449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Los </a:t>
            </a:r>
            <a:r>
              <a:rPr lang="en-US" dirty="0" err="1"/>
              <a:t>símbolos</a:t>
            </a:r>
            <a:r>
              <a:rPr lang="en-US" dirty="0"/>
              <a:t> </a:t>
            </a:r>
            <a:r>
              <a:rPr lang="en-US" dirty="0" err="1"/>
              <a:t>pueden</a:t>
            </a:r>
            <a:r>
              <a:rPr lang="en-US" dirty="0"/>
              <a:t> ser </a:t>
            </a:r>
            <a:r>
              <a:rPr lang="en-US" dirty="0" err="1"/>
              <a:t>operados</a:t>
            </a:r>
            <a:r>
              <a:rPr lang="en-US" dirty="0"/>
              <a:t> </a:t>
            </a:r>
            <a:r>
              <a:rPr lang="en-US" dirty="0" err="1"/>
              <a:t>mediante</a:t>
            </a:r>
            <a:r>
              <a:rPr lang="en-US" dirty="0"/>
              <a:t> </a:t>
            </a:r>
            <a:r>
              <a:rPr lang="en-US" dirty="0" err="1"/>
              <a:t>reglas</a:t>
            </a:r>
            <a:r>
              <a:rPr lang="en-US" dirty="0"/>
              <a:t> y </a:t>
            </a:r>
            <a:r>
              <a:rPr lang="en-US" dirty="0" err="1"/>
              <a:t>procedimientos</a:t>
            </a:r>
            <a:r>
              <a:rPr lang="en-US" dirty="0"/>
              <a:t> para </a:t>
            </a:r>
            <a:r>
              <a:rPr lang="en-US" dirty="0" err="1"/>
              <a:t>realizar</a:t>
            </a:r>
            <a:r>
              <a:rPr lang="en-US" dirty="0"/>
              <a:t> </a:t>
            </a:r>
            <a:r>
              <a:rPr lang="en-US" dirty="0" err="1"/>
              <a:t>tareas</a:t>
            </a:r>
            <a:r>
              <a:rPr lang="en-US" dirty="0"/>
              <a:t> de </a:t>
            </a:r>
            <a:r>
              <a:rPr lang="en-US" dirty="0" err="1"/>
              <a:t>razonamiento</a:t>
            </a:r>
            <a:r>
              <a:rPr lang="en-US" dirty="0"/>
              <a:t>, </a:t>
            </a:r>
            <a:r>
              <a:rPr lang="en-US" dirty="0" err="1"/>
              <a:t>resolución</a:t>
            </a:r>
            <a:r>
              <a:rPr lang="en-US" dirty="0"/>
              <a:t> de </a:t>
            </a:r>
            <a:r>
              <a:rPr lang="en-US" dirty="0" err="1"/>
              <a:t>problemas</a:t>
            </a:r>
            <a:r>
              <a:rPr lang="en-US" dirty="0"/>
              <a:t>, y </a:t>
            </a:r>
            <a:r>
              <a:rPr lang="en-US" dirty="0" err="1"/>
              <a:t>toma</a:t>
            </a:r>
            <a:r>
              <a:rPr lang="en-US" dirty="0"/>
              <a:t> de </a:t>
            </a:r>
            <a:r>
              <a:rPr lang="en-US" dirty="0" err="1"/>
              <a:t>decisiones</a:t>
            </a:r>
            <a:r>
              <a:rPr lang="en-US" dirty="0"/>
              <a:t>.</a:t>
            </a:r>
          </a:p>
          <a:p>
            <a:pPr>
              <a:buNone/>
            </a:pPr>
            <a:endParaRPr lang="en-US" dirty="0"/>
          </a:p>
          <a:p>
            <a:pPr>
              <a:buNone/>
            </a:pPr>
            <a:r>
              <a:rPr lang="en-US" dirty="0"/>
              <a:t>En un </a:t>
            </a:r>
            <a:r>
              <a:rPr lang="en-US" dirty="0" err="1"/>
              <a:t>sistema</a:t>
            </a:r>
            <a:r>
              <a:rPr lang="en-US" dirty="0"/>
              <a:t> de </a:t>
            </a:r>
            <a:r>
              <a:rPr lang="en-US" dirty="0" err="1"/>
              <a:t>símbolos</a:t>
            </a:r>
            <a:r>
              <a:rPr lang="en-US" dirty="0"/>
              <a:t> </a:t>
            </a:r>
            <a:r>
              <a:rPr lang="en-US" dirty="0" err="1"/>
              <a:t>físicos</a:t>
            </a:r>
            <a:r>
              <a:rPr lang="en-US" dirty="0"/>
              <a:t>, </a:t>
            </a:r>
            <a:r>
              <a:rPr lang="en-US" dirty="0" err="1"/>
              <a:t>el</a:t>
            </a:r>
            <a:r>
              <a:rPr lang="en-US" dirty="0"/>
              <a:t> </a:t>
            </a:r>
            <a:r>
              <a:rPr lang="en-US" dirty="0" err="1"/>
              <a:t>conocimiento</a:t>
            </a:r>
            <a:r>
              <a:rPr lang="en-US" dirty="0"/>
              <a:t> y la </a:t>
            </a:r>
            <a:r>
              <a:rPr lang="en-US" dirty="0" err="1"/>
              <a:t>información</a:t>
            </a:r>
            <a:r>
              <a:rPr lang="en-US" dirty="0"/>
              <a:t> se </a:t>
            </a:r>
            <a:r>
              <a:rPr lang="en-US" dirty="0" err="1"/>
              <a:t>representan</a:t>
            </a:r>
            <a:r>
              <a:rPr lang="en-US" dirty="0"/>
              <a:t> y </a:t>
            </a:r>
            <a:r>
              <a:rPr lang="en-US" dirty="0" err="1"/>
              <a:t>organizan</a:t>
            </a:r>
            <a:r>
              <a:rPr lang="en-US" dirty="0"/>
              <a:t> </a:t>
            </a:r>
            <a:r>
              <a:rPr lang="en-US" dirty="0" err="1"/>
              <a:t>mediante</a:t>
            </a:r>
            <a:r>
              <a:rPr lang="en-US" dirty="0"/>
              <a:t> </a:t>
            </a:r>
            <a:r>
              <a:rPr lang="en-US" dirty="0" err="1"/>
              <a:t>estos</a:t>
            </a:r>
            <a:r>
              <a:rPr lang="en-US" dirty="0"/>
              <a:t> </a:t>
            </a:r>
            <a:r>
              <a:rPr lang="en-US" dirty="0" err="1"/>
              <a:t>símbolos</a:t>
            </a:r>
            <a:r>
              <a:rPr lang="en-US" dirty="0"/>
              <a:t>, </a:t>
            </a:r>
            <a:r>
              <a:rPr lang="en-US" dirty="0" err="1"/>
              <a:t>permitiendo</a:t>
            </a:r>
            <a:r>
              <a:rPr lang="en-US" dirty="0"/>
              <a:t> a la IA </a:t>
            </a:r>
            <a:r>
              <a:rPr lang="en-US" dirty="0" err="1"/>
              <a:t>trabajar</a:t>
            </a:r>
            <a:r>
              <a:rPr lang="en-US" dirty="0"/>
              <a:t> con </a:t>
            </a:r>
            <a:r>
              <a:rPr lang="en-US" dirty="0" err="1"/>
              <a:t>datos</a:t>
            </a:r>
            <a:r>
              <a:rPr lang="en-US" dirty="0"/>
              <a:t> </a:t>
            </a:r>
            <a:r>
              <a:rPr lang="en-US" dirty="0" err="1"/>
              <a:t>estructurados</a:t>
            </a:r>
            <a:r>
              <a:rPr lang="en-US" dirty="0"/>
              <a:t> y </a:t>
            </a:r>
            <a:r>
              <a:rPr lang="en-US" dirty="0" err="1"/>
              <a:t>realizar</a:t>
            </a:r>
            <a:r>
              <a:rPr lang="en-US" dirty="0"/>
              <a:t> </a:t>
            </a:r>
            <a:r>
              <a:rPr lang="en-US" dirty="0" err="1"/>
              <a:t>inferencias</a:t>
            </a:r>
            <a:r>
              <a:rPr lang="en-US" dirty="0"/>
              <a:t>.</a:t>
            </a:r>
          </a:p>
        </p:txBody>
      </p:sp>
    </p:spTree>
    <p:extLst>
      <p:ext uri="{BB962C8B-B14F-4D97-AF65-F5344CB8AC3E}">
        <p14:creationId xmlns:p14="http://schemas.microsoft.com/office/powerpoint/2010/main" val="167567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057525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Gráfico 2">
    <p:spTree>
      <p:nvGrpSpPr>
        <p:cNvPr id="1" name=""/>
        <p:cNvGrpSpPr/>
        <p:nvPr/>
      </p:nvGrpSpPr>
      <p:grpSpPr>
        <a:xfrm>
          <a:off x="0" y="0"/>
          <a:ext cx="0" cy="0"/>
          <a:chOff x="0" y="0"/>
          <a:chExt cx="0" cy="0"/>
        </a:xfrm>
      </p:grpSpPr>
      <p:sp>
        <p:nvSpPr>
          <p:cNvPr id="10" name="Título 11">
            <a:extLst>
              <a:ext uri="{FF2B5EF4-FFF2-40B4-BE49-F238E27FC236}">
                <a16:creationId xmlns:a16="http://schemas.microsoft.com/office/drawing/2014/main" id="{DFA4A507-6359-4161-B796-E87D2E86A9B2}"/>
              </a:ext>
            </a:extLst>
          </p:cNvPr>
          <p:cNvSpPr>
            <a:spLocks noGrp="1"/>
          </p:cNvSpPr>
          <p:nvPr>
            <p:ph type="title" hasCustomPrompt="1"/>
          </p:nvPr>
        </p:nvSpPr>
        <p:spPr>
          <a:xfrm>
            <a:off x="1259167" y="3074126"/>
            <a:ext cx="8699629" cy="709747"/>
          </a:xfrm>
        </p:spPr>
        <p:txBody>
          <a:bodyPr>
            <a:noAutofit/>
          </a:bodyPr>
          <a:lstStyle>
            <a:lvl1pPr algn="l">
              <a:defRPr lang="es-CO" sz="5400" b="0" kern="1200" dirty="0">
                <a:solidFill>
                  <a:schemeClr val="tx1"/>
                </a:solidFill>
                <a:latin typeface="+mj-lt"/>
                <a:ea typeface="+mj-ea"/>
                <a:cs typeface="Arial"/>
              </a:defRPr>
            </a:lvl1pPr>
          </a:lstStyle>
          <a:p>
            <a:r>
              <a:rPr lang="es-ES" dirty="0"/>
              <a:t>Título</a:t>
            </a:r>
            <a:endParaRPr lang="es-CO" dirty="0"/>
          </a:p>
        </p:txBody>
      </p:sp>
      <p:pic>
        <p:nvPicPr>
          <p:cNvPr id="3" name="Imagen 8">
            <a:extLst>
              <a:ext uri="{FF2B5EF4-FFF2-40B4-BE49-F238E27FC236}">
                <a16:creationId xmlns:a16="http://schemas.microsoft.com/office/drawing/2014/main" id="{5E8335B1-AA84-3A4E-4299-C713171F1C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243697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pa">
    <p:spTree>
      <p:nvGrpSpPr>
        <p:cNvPr id="1" name=""/>
        <p:cNvGrpSpPr/>
        <p:nvPr/>
      </p:nvGrpSpPr>
      <p:grpSpPr>
        <a:xfrm>
          <a:off x="0" y="0"/>
          <a:ext cx="0" cy="0"/>
          <a:chOff x="0" y="0"/>
          <a:chExt cx="0" cy="0"/>
        </a:xfrm>
      </p:grpSpPr>
      <p:pic>
        <p:nvPicPr>
          <p:cNvPr id="5" name="Imagen 8">
            <a:extLst>
              <a:ext uri="{FF2B5EF4-FFF2-40B4-BE49-F238E27FC236}">
                <a16:creationId xmlns:a16="http://schemas.microsoft.com/office/drawing/2014/main" id="{68422550-D7C5-8D4E-DDCB-745F98529B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4101725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942F9-55B1-4EE5-8182-A4EBE401211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73D2584-FE1E-4053-85CF-8C585B164A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1DFA835-CDCA-48B6-A9D2-33790D70C792}"/>
              </a:ext>
            </a:extLst>
          </p:cNvPr>
          <p:cNvSpPr>
            <a:spLocks noGrp="1"/>
          </p:cNvSpPr>
          <p:nvPr>
            <p:ph type="dt" sz="half" idx="10"/>
          </p:nvPr>
        </p:nvSpPr>
        <p:spPr/>
        <p:txBody>
          <a:bodyPr/>
          <a:lstStyle/>
          <a:p>
            <a:fld id="{EA22DB4D-705E-4707-98C4-08733469EA95}" type="datetimeFigureOut">
              <a:rPr lang="es-CO" smtClean="0"/>
              <a:t>16/07/2025</a:t>
            </a:fld>
            <a:endParaRPr lang="es-CO"/>
          </a:p>
        </p:txBody>
      </p:sp>
      <p:sp>
        <p:nvSpPr>
          <p:cNvPr id="5" name="Marcador de pie de página 4">
            <a:extLst>
              <a:ext uri="{FF2B5EF4-FFF2-40B4-BE49-F238E27FC236}">
                <a16:creationId xmlns:a16="http://schemas.microsoft.com/office/drawing/2014/main" id="{E0CCFC0B-AF94-4268-BE87-6A2E0E5B6B1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205BE81-476D-4C98-BF91-DC02594E11AE}"/>
              </a:ext>
            </a:extLst>
          </p:cNvPr>
          <p:cNvSpPr>
            <a:spLocks noGrp="1"/>
          </p:cNvSpPr>
          <p:nvPr>
            <p:ph type="sldNum" sz="quarter" idx="12"/>
          </p:nvPr>
        </p:nvSpPr>
        <p:spPr/>
        <p:txBody>
          <a:bodyPr/>
          <a:lstStyle/>
          <a:p>
            <a:fld id="{DF6E57C7-A1B8-41CC-83DB-E1784559199F}" type="slidenum">
              <a:rPr lang="es-CO" smtClean="0"/>
              <a:t>‹Nº›</a:t>
            </a:fld>
            <a:endParaRPr lang="es-CO"/>
          </a:p>
        </p:txBody>
      </p:sp>
    </p:spTree>
    <p:extLst>
      <p:ext uri="{BB962C8B-B14F-4D97-AF65-F5344CB8AC3E}">
        <p14:creationId xmlns:p14="http://schemas.microsoft.com/office/powerpoint/2010/main" val="23601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17600" y="8475136"/>
            <a:ext cx="3657600" cy="486833"/>
          </a:xfrm>
          <a:prstGeom prst="rect">
            <a:avLst/>
          </a:prstGeom>
        </p:spPr>
        <p:txBody>
          <a:bodyPr vert="horz" lIns="91440" tIns="45720" rIns="91440" bIns="45720" rtlCol="0" anchor="ctr"/>
          <a:lstStyle>
            <a:defPPr>
              <a:defRPr lang="es-ES"/>
            </a:defPPr>
            <a:lvl1pPr marL="0" algn="l"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5384800" y="8475136"/>
            <a:ext cx="5486400" cy="486833"/>
          </a:xfrm>
          <a:prstGeom prst="rect">
            <a:avLst/>
          </a:prstGeom>
        </p:spPr>
        <p:txBody>
          <a:bodyPr vert="horz" lIns="91440" tIns="45720" rIns="91440" bIns="45720" rtlCol="0" anchor="ctr"/>
          <a:lstStyle>
            <a:defPPr>
              <a:defRPr lang="es-ES"/>
            </a:defPPr>
            <a:lvl1pPr marL="0" algn="ct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s-CO"/>
          </a:p>
        </p:txBody>
      </p:sp>
    </p:spTree>
    <p:extLst>
      <p:ext uri="{BB962C8B-B14F-4D97-AF65-F5344CB8AC3E}">
        <p14:creationId xmlns:p14="http://schemas.microsoft.com/office/powerpoint/2010/main" val="402370511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F277EFF-81D6-4399-94F5-9050367D6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B08E3F45-73BC-49DA-B1F6-C887C8536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F51B61-2B69-4058-BC72-3AE26B4DE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2DB4D-705E-4707-98C4-08733469EA95}" type="datetimeFigureOut">
              <a:rPr lang="es-CO" smtClean="0"/>
              <a:t>16/07/2025</a:t>
            </a:fld>
            <a:endParaRPr lang="es-CO"/>
          </a:p>
        </p:txBody>
      </p:sp>
      <p:sp>
        <p:nvSpPr>
          <p:cNvPr id="5" name="Marcador de pie de página 4">
            <a:extLst>
              <a:ext uri="{FF2B5EF4-FFF2-40B4-BE49-F238E27FC236}">
                <a16:creationId xmlns:a16="http://schemas.microsoft.com/office/drawing/2014/main" id="{6E298DFF-B8CC-4501-AD3A-15C25872D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5A70FBC-AF32-475A-87BF-B685E2C847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E57C7-A1B8-41CC-83DB-E1784559199F}" type="slidenum">
              <a:rPr lang="es-CO" smtClean="0"/>
              <a:t>‹Nº›</a:t>
            </a:fld>
            <a:endParaRPr lang="es-CO"/>
          </a:p>
        </p:txBody>
      </p:sp>
      <p:pic>
        <p:nvPicPr>
          <p:cNvPr id="11" name="Imagen 10">
            <a:extLst>
              <a:ext uri="{FF2B5EF4-FFF2-40B4-BE49-F238E27FC236}">
                <a16:creationId xmlns:a16="http://schemas.microsoft.com/office/drawing/2014/main" id="{3CF523C5-58C9-4DAA-B9A6-4FC02A29CB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20429" y="204470"/>
            <a:ext cx="3471572" cy="961390"/>
          </a:xfrm>
          <a:prstGeom prst="rect">
            <a:avLst/>
          </a:prstGeom>
        </p:spPr>
      </p:pic>
      <p:pic>
        <p:nvPicPr>
          <p:cNvPr id="7" name="Imagen 8">
            <a:extLst>
              <a:ext uri="{FF2B5EF4-FFF2-40B4-BE49-F238E27FC236}">
                <a16:creationId xmlns:a16="http://schemas.microsoft.com/office/drawing/2014/main" id="{4D49C564-70FC-ACC1-E5BB-4AD5229EB1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21149" y="6251713"/>
            <a:ext cx="770851" cy="606287"/>
          </a:xfrm>
          <a:prstGeom prst="rect">
            <a:avLst/>
          </a:prstGeom>
        </p:spPr>
      </p:pic>
    </p:spTree>
    <p:extLst>
      <p:ext uri="{BB962C8B-B14F-4D97-AF65-F5344CB8AC3E}">
        <p14:creationId xmlns:p14="http://schemas.microsoft.com/office/powerpoint/2010/main" val="137393167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2B5380B-BB08-58DD-3FE4-E83A39469C47}"/>
              </a:ext>
            </a:extLst>
          </p:cNvPr>
          <p:cNvSpPr>
            <a:spLocks noGrp="1"/>
          </p:cNvSpPr>
          <p:nvPr>
            <p:ph type="title"/>
          </p:nvPr>
        </p:nvSpPr>
        <p:spPr>
          <a:xfrm>
            <a:off x="1373221" y="3264723"/>
            <a:ext cx="8980453" cy="2724150"/>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4800" dirty="0">
                <a:solidFill>
                  <a:srgbClr val="0070C0"/>
                </a:solidFill>
                <a:latin typeface="Consolas" panose="020B0609020204030204" pitchFamily="49" charset="0"/>
              </a:rPr>
              <a:t>Artificial </a:t>
            </a:r>
            <a:r>
              <a:rPr lang="es-ES_tradnl" sz="4800" dirty="0" err="1">
                <a:solidFill>
                  <a:srgbClr val="0070C0"/>
                </a:solidFill>
                <a:latin typeface="Consolas" panose="020B0609020204030204" pitchFamily="49" charset="0"/>
              </a:rPr>
              <a:t>Intelligence</a:t>
            </a:r>
            <a:br>
              <a:rPr lang="es-ES_tradnl" sz="4800" dirty="0">
                <a:solidFill>
                  <a:srgbClr val="0070C0"/>
                </a:solidFill>
              </a:rPr>
            </a:br>
            <a:br>
              <a:rPr lang="es-ES_tradnl" sz="4800" dirty="0">
                <a:solidFill>
                  <a:srgbClr val="0070C0"/>
                </a:solidFill>
              </a:rPr>
            </a:br>
            <a:r>
              <a:rPr lang="es-MX" sz="4800" dirty="0" err="1">
                <a:latin typeface="Consolas" panose="020B0609020204030204" pitchFamily="49" charset="0"/>
              </a:rPr>
              <a:t>Lecture</a:t>
            </a:r>
            <a:r>
              <a:rPr lang="es-MX" sz="4800" dirty="0">
                <a:latin typeface="Consolas" panose="020B0609020204030204" pitchFamily="49" charset="0"/>
              </a:rPr>
              <a:t> 01 - </a:t>
            </a:r>
            <a:r>
              <a:rPr lang="es-MX" sz="4800" dirty="0" err="1">
                <a:latin typeface="Consolas" panose="020B0609020204030204" pitchFamily="49" charset="0"/>
              </a:rPr>
              <a:t>Introduction</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pic>
        <p:nvPicPr>
          <p:cNvPr id="4" name="Imagen 3">
            <a:extLst>
              <a:ext uri="{FF2B5EF4-FFF2-40B4-BE49-F238E27FC236}">
                <a16:creationId xmlns:a16="http://schemas.microsoft.com/office/drawing/2014/main" id="{2BBC9F8F-C707-6715-274F-A825ADFCF3BE}"/>
              </a:ext>
            </a:extLst>
          </p:cNvPr>
          <p:cNvPicPr>
            <a:picLocks noChangeAspect="1"/>
          </p:cNvPicPr>
          <p:nvPr/>
        </p:nvPicPr>
        <p:blipFill>
          <a:blip r:embed="rId2"/>
          <a:stretch>
            <a:fillRect/>
          </a:stretch>
        </p:blipFill>
        <p:spPr>
          <a:xfrm>
            <a:off x="2842459" y="1110377"/>
            <a:ext cx="4813352" cy="2154346"/>
          </a:xfrm>
          <a:prstGeom prst="rect">
            <a:avLst/>
          </a:prstGeom>
        </p:spPr>
      </p:pic>
    </p:spTree>
    <p:extLst>
      <p:ext uri="{BB962C8B-B14F-4D97-AF65-F5344CB8AC3E}">
        <p14:creationId xmlns:p14="http://schemas.microsoft.com/office/powerpoint/2010/main" val="35553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0DB3A-82E5-9CC0-9A7B-A13D72AE8E8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ACC1DA6F-93BC-7CAF-6BA1-993C3E805591}"/>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Metodología</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09736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C29B7-C17E-2218-660A-9A7EBEADFE4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F675940-C814-CDCC-A882-04308031089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Metodología</a:t>
            </a:r>
          </a:p>
        </p:txBody>
      </p:sp>
      <p:sp>
        <p:nvSpPr>
          <p:cNvPr id="3" name="TextBox 2">
            <a:extLst>
              <a:ext uri="{FF2B5EF4-FFF2-40B4-BE49-F238E27FC236}">
                <a16:creationId xmlns:a16="http://schemas.microsoft.com/office/drawing/2014/main" id="{AA2B6F9D-9EBB-B04D-52D5-7C3FF7F6006C}"/>
              </a:ext>
            </a:extLst>
          </p:cNvPr>
          <p:cNvSpPr txBox="1"/>
          <p:nvPr/>
        </p:nvSpPr>
        <p:spPr>
          <a:xfrm>
            <a:off x="466724" y="1228724"/>
            <a:ext cx="960120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endParaRPr lang="es-ES_tradnl" sz="2400" dirty="0">
              <a:latin typeface="Consolas" panose="020B0609020204030204" pitchFamily="49" charset="0"/>
              <a:ea typeface="Calibri"/>
              <a:cs typeface="Calibri"/>
            </a:endParaRPr>
          </a:p>
          <a:p>
            <a:pPr marL="285750" indent="-285750">
              <a:lnSpc>
                <a:spcPct val="150000"/>
              </a:lnSpc>
              <a:buChar char="•"/>
            </a:pPr>
            <a:r>
              <a:rPr lang="es-ES_tradnl" sz="2400" dirty="0">
                <a:latin typeface="Consolas" panose="020B0609020204030204" pitchFamily="49" charset="0"/>
                <a:ea typeface="Calibri"/>
                <a:cs typeface="Calibri"/>
              </a:rPr>
              <a:t>Clases magistrales (60 ~ 90 minutos).</a:t>
            </a:r>
            <a:endParaRPr lang="en-US" sz="2400" dirty="0">
              <a:latin typeface="Consolas" panose="020B0609020204030204" pitchFamily="49" charset="0"/>
              <a:ea typeface="Calibri"/>
            </a:endParaRPr>
          </a:p>
          <a:p>
            <a:pPr marL="285750" indent="-285750">
              <a:lnSpc>
                <a:spcPct val="150000"/>
              </a:lnSpc>
              <a:buChar char="•"/>
            </a:pPr>
            <a:r>
              <a:rPr lang="es-ES_tradnl" sz="2400" dirty="0">
                <a:latin typeface="Consolas" panose="020B0609020204030204" pitchFamily="49" charset="0"/>
                <a:ea typeface="Calibri"/>
                <a:cs typeface="Calibri"/>
              </a:rPr>
              <a:t>Parte práctica (60 ~ 90 minutos).</a:t>
            </a:r>
            <a:endParaRPr lang="en-US" sz="2400" dirty="0">
              <a:latin typeface="Consolas" panose="020B0609020204030204" pitchFamily="49" charset="0"/>
              <a:ea typeface="Calibri"/>
              <a:cs typeface="Calibri"/>
            </a:endParaRPr>
          </a:p>
          <a:p>
            <a:pPr marL="285750" indent="-285750">
              <a:lnSpc>
                <a:spcPct val="150000"/>
              </a:lnSpc>
              <a:buChar char="•"/>
            </a:pPr>
            <a:r>
              <a:rPr lang="es-ES_tradnl" sz="2400" dirty="0">
                <a:latin typeface="Consolas" panose="020B0609020204030204" pitchFamily="49" charset="0"/>
                <a:ea typeface="Calibri"/>
                <a:cs typeface="Calibri"/>
              </a:rPr>
              <a:t>Desarrollo de proyecto: Agente Inteligente.</a:t>
            </a:r>
            <a:endParaRPr lang="en-US" sz="2400" dirty="0">
              <a:latin typeface="Consolas" panose="020B0609020204030204" pitchFamily="49" charset="0"/>
              <a:ea typeface="Calibri"/>
            </a:endParaRPr>
          </a:p>
          <a:p>
            <a:pPr marL="285750" indent="-285750">
              <a:lnSpc>
                <a:spcPct val="150000"/>
              </a:lnSpc>
              <a:buChar char="•"/>
            </a:pPr>
            <a:r>
              <a:rPr lang="es-ES_tradnl" sz="2400" dirty="0">
                <a:latin typeface="Consolas" panose="020B0609020204030204" pitchFamily="49" charset="0"/>
                <a:ea typeface="Calibri"/>
                <a:cs typeface="Calibri"/>
              </a:rPr>
              <a:t>Informes.</a:t>
            </a:r>
            <a:endParaRPr lang="en-US" sz="2400" dirty="0">
              <a:latin typeface="Consolas" panose="020B0609020204030204" pitchFamily="49" charset="0"/>
            </a:endParaRPr>
          </a:p>
          <a:p>
            <a:endParaRPr lang="es-ES_tradnl" sz="1800" dirty="0">
              <a:latin typeface="Calibri"/>
            </a:endParaRPr>
          </a:p>
          <a:p>
            <a:endParaRPr lang="es-ES_tradnl" dirty="0"/>
          </a:p>
          <a:p>
            <a:endParaRPr lang="es-ES_tradnl" dirty="0"/>
          </a:p>
        </p:txBody>
      </p:sp>
    </p:spTree>
    <p:extLst>
      <p:ext uri="{BB962C8B-B14F-4D97-AF65-F5344CB8AC3E}">
        <p14:creationId xmlns:p14="http://schemas.microsoft.com/office/powerpoint/2010/main" val="161231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E5BC1-32D4-1442-CBA5-6ADBA9F8F06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2CCB5A2-522D-D72E-789A-27EBF20998FE}"/>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Objetivos</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46176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5EC9-3E34-C754-73F7-9E413C58558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09B5B8D-41B8-759E-DB23-27E8A862EBB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Objetivos</a:t>
            </a:r>
          </a:p>
        </p:txBody>
      </p:sp>
      <p:sp>
        <p:nvSpPr>
          <p:cNvPr id="2" name="TextBox 2">
            <a:extLst>
              <a:ext uri="{FF2B5EF4-FFF2-40B4-BE49-F238E27FC236}">
                <a16:creationId xmlns:a16="http://schemas.microsoft.com/office/drawing/2014/main" id="{7EA731B8-962F-6497-6A8E-095E0A859B2C}"/>
              </a:ext>
            </a:extLst>
          </p:cNvPr>
          <p:cNvSpPr txBox="1"/>
          <p:nvPr/>
        </p:nvSpPr>
        <p:spPr>
          <a:xfrm>
            <a:off x="466724" y="1228724"/>
            <a:ext cx="11287126" cy="5116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Char char="•"/>
            </a:pPr>
            <a:r>
              <a:rPr lang="es-ES_tradnl" sz="2200" dirty="0">
                <a:latin typeface="Consolas" panose="020B0609020204030204" pitchFamily="49" charset="0"/>
                <a:ea typeface="Calibri"/>
                <a:cs typeface="Calibri"/>
              </a:rPr>
              <a:t>Comprender qué es la inteligencia artificial (IA) y sus principales definiciones.</a:t>
            </a:r>
            <a:endParaRPr lang="en-US" sz="2200" dirty="0">
              <a:latin typeface="Consolas" panose="020B0609020204030204" pitchFamily="49" charset="0"/>
              <a:ea typeface="Calibri"/>
            </a:endParaRPr>
          </a:p>
          <a:p>
            <a:pPr marL="285750" indent="-285750">
              <a:lnSpc>
                <a:spcPct val="150000"/>
              </a:lnSpc>
              <a:buChar char="•"/>
            </a:pPr>
            <a:r>
              <a:rPr lang="es-ES_tradnl" sz="2200" dirty="0">
                <a:latin typeface="Consolas" panose="020B0609020204030204" pitchFamily="49" charset="0"/>
                <a:ea typeface="Calibri"/>
                <a:cs typeface="Calibri"/>
              </a:rPr>
              <a:t>Conocer los campos de aplicación de la IA.</a:t>
            </a:r>
            <a:endParaRPr lang="en-US" sz="2200" dirty="0">
              <a:latin typeface="Consolas" panose="020B0609020204030204" pitchFamily="49" charset="0"/>
            </a:endParaRPr>
          </a:p>
          <a:p>
            <a:pPr marL="285750" indent="-285750">
              <a:lnSpc>
                <a:spcPct val="150000"/>
              </a:lnSpc>
              <a:buChar char="•"/>
            </a:pPr>
            <a:r>
              <a:rPr lang="es-ES_tradnl" sz="2200" dirty="0">
                <a:latin typeface="Consolas" panose="020B0609020204030204" pitchFamily="49" charset="0"/>
                <a:ea typeface="Calibri"/>
                <a:cs typeface="Calibri"/>
              </a:rPr>
              <a:t>Aplicar los conceptos base de la inteligencia artificial. Agentes y sus habilidades para: </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Representación de conocimiento.</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Razonamiento computacional.</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Aprendizaje automático.</a:t>
            </a:r>
            <a:endParaRPr lang="es-ES_tradnl"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Resolución de problemas.</a:t>
            </a:r>
            <a:endParaRPr lang="en-US" sz="2200" dirty="0">
              <a:latin typeface="Consolas" panose="020B0609020204030204" pitchFamily="49" charset="0"/>
              <a:ea typeface="Calibri"/>
            </a:endParaRPr>
          </a:p>
          <a:p>
            <a:pPr marL="1200150" lvl="2" indent="-285750">
              <a:lnSpc>
                <a:spcPct val="150000"/>
              </a:lnSpc>
              <a:buFont typeface="Arial"/>
              <a:buChar char="•"/>
            </a:pPr>
            <a:r>
              <a:rPr lang="es-ES_tradnl" sz="2200" dirty="0">
                <a:latin typeface="Consolas" panose="020B0609020204030204" pitchFamily="49" charset="0"/>
                <a:ea typeface="Calibri"/>
                <a:cs typeface="Calibri"/>
              </a:rPr>
              <a:t>Procesamiento del lenguaje natural.</a:t>
            </a:r>
            <a:endParaRPr lang="en-US" sz="2200" dirty="0">
              <a:latin typeface="Consolas" panose="020B0609020204030204" pitchFamily="49" charset="0"/>
            </a:endParaRPr>
          </a:p>
        </p:txBody>
      </p:sp>
    </p:spTree>
    <p:extLst>
      <p:ext uri="{BB962C8B-B14F-4D97-AF65-F5344CB8AC3E}">
        <p14:creationId xmlns:p14="http://schemas.microsoft.com/office/powerpoint/2010/main" val="396904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BC932-09DF-026D-A5E2-D802AACF990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BE53545B-555C-3817-30AC-B7E05D7886AA}"/>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Textbooks</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823781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E23E5-B42B-F1FA-4CB8-BF17EC80E4A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34DA0E-E302-4312-268A-FB1417CDC43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Textbooks</a:t>
            </a:r>
            <a:endParaRPr lang="es-MX" sz="3200" b="1" dirty="0">
              <a:solidFill>
                <a:srgbClr val="0070C0"/>
              </a:solidFill>
              <a:latin typeface="Consolas" panose="020B0609020204030204" pitchFamily="49" charset="0"/>
              <a:cs typeface="Arial"/>
            </a:endParaRPr>
          </a:p>
        </p:txBody>
      </p:sp>
      <p:pic>
        <p:nvPicPr>
          <p:cNvPr id="3" name="Picture 3">
            <a:extLst>
              <a:ext uri="{FF2B5EF4-FFF2-40B4-BE49-F238E27FC236}">
                <a16:creationId xmlns:a16="http://schemas.microsoft.com/office/drawing/2014/main" id="{89905E33-67D2-0E3B-2D5E-CA63B49228BB}"/>
              </a:ext>
            </a:extLst>
          </p:cNvPr>
          <p:cNvPicPr>
            <a:picLocks noChangeAspect="1"/>
          </p:cNvPicPr>
          <p:nvPr/>
        </p:nvPicPr>
        <p:blipFill>
          <a:blip r:embed="rId2"/>
          <a:srcRect t="496" r="2286" b="993"/>
          <a:stretch/>
        </p:blipFill>
        <p:spPr>
          <a:xfrm>
            <a:off x="1370151" y="1486106"/>
            <a:ext cx="8941628" cy="43768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18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4B279-99F5-0119-6B9A-1F9AE61EA34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FE9D2F64-CF29-88D1-29EB-5FCC974D4BA7}"/>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Introduction</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to</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23039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A0D4D-F6BB-6378-46BC-CF7DA24A349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A083A2A-E564-0BEC-28B9-4F2C09246CF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Definiciones – Qué significa Inteligencia?</a:t>
            </a:r>
          </a:p>
        </p:txBody>
      </p:sp>
      <p:sp>
        <p:nvSpPr>
          <p:cNvPr id="3" name="TextBox 2">
            <a:extLst>
              <a:ext uri="{FF2B5EF4-FFF2-40B4-BE49-F238E27FC236}">
                <a16:creationId xmlns:a16="http://schemas.microsoft.com/office/drawing/2014/main" id="{6E57AFC8-6B7F-9DC4-AE99-6F6CB157D5DF}"/>
              </a:ext>
            </a:extLst>
          </p:cNvPr>
          <p:cNvSpPr txBox="1"/>
          <p:nvPr/>
        </p:nvSpPr>
        <p:spPr>
          <a:xfrm>
            <a:off x="466725" y="1271856"/>
            <a:ext cx="8524876" cy="5162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b="1" dirty="0">
              <a:solidFill>
                <a:schemeClr val="accent5">
                  <a:lumMod val="49000"/>
                </a:schemeClr>
              </a:solidFill>
              <a:latin typeface="Consolas" panose="020B0609020204030204" pitchFamily="49" charset="0"/>
            </a:endParaRPr>
          </a:p>
          <a:p>
            <a:pPr>
              <a:lnSpc>
                <a:spcPct val="150000"/>
              </a:lnSpc>
            </a:pPr>
            <a:r>
              <a:rPr lang="es-ES_tradnl" sz="2200" b="1" dirty="0">
                <a:solidFill>
                  <a:srgbClr val="0070C0"/>
                </a:solidFill>
                <a:latin typeface="Consolas" panose="020B0609020204030204" pitchFamily="49" charset="0"/>
              </a:rPr>
              <a:t>Inteligencia:</a:t>
            </a:r>
            <a:r>
              <a:rPr lang="es-ES_tradnl" sz="2200" dirty="0">
                <a:solidFill>
                  <a:srgbClr val="0070C0"/>
                </a:solidFill>
                <a:latin typeface="Consolas" panose="020B0609020204030204" pitchFamily="49" charset="0"/>
                <a:ea typeface="Calibri"/>
              </a:rPr>
              <a:t> </a:t>
            </a:r>
            <a:r>
              <a:rPr lang="es-ES_tradnl" sz="2200" dirty="0">
                <a:latin typeface="Consolas" panose="020B0609020204030204" pitchFamily="49" charset="0"/>
                <a:ea typeface="Calibri"/>
              </a:rPr>
              <a:t>Capacidad de adquirir y usar conocimiento.</a:t>
            </a:r>
            <a:endParaRPr lang="es-ES_tradnl" sz="2200" dirty="0">
              <a:latin typeface="Consolas" panose="020B0609020204030204" pitchFamily="49" charset="0"/>
              <a:ea typeface="Calibri"/>
              <a:cs typeface="Calibri"/>
            </a:endParaRPr>
          </a:p>
          <a:p>
            <a:pPr>
              <a:lnSpc>
                <a:spcPct val="150000"/>
              </a:lnSpc>
            </a:pPr>
            <a:endParaRPr lang="en-US" sz="2200" dirty="0">
              <a:latin typeface="Consolas" panose="020B0609020204030204" pitchFamily="49" charset="0"/>
            </a:endParaRPr>
          </a:p>
          <a:p>
            <a:pPr>
              <a:lnSpc>
                <a:spcPct val="150000"/>
              </a:lnSpc>
            </a:pPr>
            <a:r>
              <a:rPr lang="es-ES" sz="2200" b="1" dirty="0">
                <a:solidFill>
                  <a:srgbClr val="0070C0"/>
                </a:solidFill>
                <a:latin typeface="Consolas" panose="020B0609020204030204" pitchFamily="49" charset="0"/>
                <a:ea typeface="Calibri"/>
                <a:cs typeface="Calibri"/>
              </a:rPr>
              <a:t>Inteligencia Artificial : </a:t>
            </a:r>
            <a:r>
              <a:rPr lang="es-ES" sz="2200" dirty="0">
                <a:solidFill>
                  <a:schemeClr val="tx1"/>
                </a:solidFill>
                <a:latin typeface="Consolas" panose="020B0609020204030204" pitchFamily="49" charset="0"/>
                <a:ea typeface="Calibri"/>
                <a:cs typeface="Calibri"/>
              </a:rPr>
              <a:t>Dar a las máquinas la capacidad de:</a:t>
            </a:r>
            <a:endParaRPr lang="en-U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Almacenar el conocimiento y usarlo para razonar.</a:t>
            </a:r>
          </a:p>
          <a:p>
            <a:pPr marL="285750" indent="-285750">
              <a:lnSpc>
                <a:spcPct val="150000"/>
              </a:lnSpc>
              <a:buChar char="•"/>
            </a:pPr>
            <a:r>
              <a:rPr lang="es-ES" sz="2200" dirty="0">
                <a:solidFill>
                  <a:schemeClr val="tx1"/>
                </a:solidFill>
                <a:latin typeface="Consolas" panose="020B0609020204030204" pitchFamily="49" charset="0"/>
                <a:ea typeface="Calibri"/>
                <a:cs typeface="Calibri"/>
              </a:rPr>
              <a:t>Buscar soluciones.</a:t>
            </a:r>
            <a:endParaRPr lang="es-E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Aprender individual y colectivamente.</a:t>
            </a:r>
            <a:endParaRPr lang="en-US" sz="2200" dirty="0">
              <a:solidFill>
                <a:schemeClr val="tx1"/>
              </a:solidFill>
              <a:latin typeface="Consolas" panose="020B0609020204030204" pitchFamily="49" charset="0"/>
              <a:ea typeface="Calibri"/>
            </a:endParaRPr>
          </a:p>
          <a:p>
            <a:pPr marL="285750" indent="-285750">
              <a:lnSpc>
                <a:spcPct val="150000"/>
              </a:lnSpc>
              <a:buChar char="•"/>
            </a:pPr>
            <a:r>
              <a:rPr lang="es-ES" sz="2200" dirty="0">
                <a:solidFill>
                  <a:schemeClr val="tx1"/>
                </a:solidFill>
                <a:latin typeface="Consolas" panose="020B0609020204030204" pitchFamily="49" charset="0"/>
                <a:ea typeface="Calibri"/>
                <a:cs typeface="Calibri"/>
              </a:rPr>
              <a:t>Comunicarse y percibir imitando a los humanos</a:t>
            </a:r>
            <a:endParaRPr lang="en-US" sz="2200" dirty="0">
              <a:solidFill>
                <a:schemeClr val="tx1"/>
              </a:solidFill>
              <a:latin typeface="Consolas" panose="020B0609020204030204" pitchFamily="49" charset="0"/>
            </a:endParaRPr>
          </a:p>
        </p:txBody>
      </p:sp>
      <p:pic>
        <p:nvPicPr>
          <p:cNvPr id="5" name="Picture 3">
            <a:extLst>
              <a:ext uri="{FF2B5EF4-FFF2-40B4-BE49-F238E27FC236}">
                <a16:creationId xmlns:a16="http://schemas.microsoft.com/office/drawing/2014/main" id="{7BA090EF-D103-5E4B-2F4D-8E511F3A558A}"/>
              </a:ext>
            </a:extLst>
          </p:cNvPr>
          <p:cNvPicPr>
            <a:picLocks noChangeAspect="1"/>
          </p:cNvPicPr>
          <p:nvPr/>
        </p:nvPicPr>
        <p:blipFill>
          <a:blip r:embed="rId2"/>
          <a:stretch>
            <a:fillRect/>
          </a:stretch>
        </p:blipFill>
        <p:spPr>
          <a:xfrm>
            <a:off x="8991601" y="2024870"/>
            <a:ext cx="2566359" cy="2566359"/>
          </a:xfrm>
          <a:prstGeom prst="rect">
            <a:avLst/>
          </a:prstGeom>
        </p:spPr>
      </p:pic>
      <p:sp>
        <p:nvSpPr>
          <p:cNvPr id="6" name="TextBox 4">
            <a:extLst>
              <a:ext uri="{FF2B5EF4-FFF2-40B4-BE49-F238E27FC236}">
                <a16:creationId xmlns:a16="http://schemas.microsoft.com/office/drawing/2014/main" id="{A6FBFAE9-BF52-0E50-B2FD-49B0E90AA021}"/>
              </a:ext>
            </a:extLst>
          </p:cNvPr>
          <p:cNvSpPr txBox="1"/>
          <p:nvPr/>
        </p:nvSpPr>
        <p:spPr>
          <a:xfrm>
            <a:off x="9102256" y="4591229"/>
            <a:ext cx="23450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_tradnl" sz="900" dirty="0">
                <a:latin typeface="Calibri"/>
              </a:rPr>
              <a:t>Figura 1: Inteligencia vs Inteligencia Artificial</a:t>
            </a:r>
          </a:p>
        </p:txBody>
      </p:sp>
    </p:spTree>
    <p:extLst>
      <p:ext uri="{BB962C8B-B14F-4D97-AF65-F5344CB8AC3E}">
        <p14:creationId xmlns:p14="http://schemas.microsoft.com/office/powerpoint/2010/main" val="4288530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5796-F81A-ABF0-97C2-EC1FF7B29C0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944B710-9173-B268-B0D8-2D8F769BC53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Definiciones – Qué significa IA (AI)?</a:t>
            </a:r>
          </a:p>
        </p:txBody>
      </p:sp>
      <p:sp>
        <p:nvSpPr>
          <p:cNvPr id="2" name="TextBox 2">
            <a:extLst>
              <a:ext uri="{FF2B5EF4-FFF2-40B4-BE49-F238E27FC236}">
                <a16:creationId xmlns:a16="http://schemas.microsoft.com/office/drawing/2014/main" id="{0147FCFC-7171-D74F-D121-212CF8DF895C}"/>
              </a:ext>
            </a:extLst>
          </p:cNvPr>
          <p:cNvSpPr txBox="1"/>
          <p:nvPr/>
        </p:nvSpPr>
        <p:spPr>
          <a:xfrm>
            <a:off x="466724" y="1153243"/>
            <a:ext cx="10486411" cy="5035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cs typeface="Calibri"/>
              </a:rPr>
              <a:t>Campo de estudio de las ciencias de la computación: Crear sistemas capaces de realizar tareas que normalmente requieren inteligencia humana. </a:t>
            </a:r>
            <a:endParaRPr lang="es-ES" sz="2200" dirty="0">
              <a:latin typeface="Consolas" panose="020B0609020204030204" pitchFamily="49" charset="0"/>
              <a:ea typeface="Calibri"/>
            </a:endParaRPr>
          </a:p>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cs typeface="Calibri"/>
              </a:rPr>
              <a:t>Homo Sapiens "El hombre Sabio".  </a:t>
            </a:r>
            <a:endParaRPr lang="es-ES" sz="2200" dirty="0">
              <a:latin typeface="Consolas" panose="020B0609020204030204" pitchFamily="49" charset="0"/>
              <a:ea typeface="Calibri"/>
            </a:endParaRPr>
          </a:p>
          <a:p>
            <a:pPr marL="285750" indent="-285750" algn="just">
              <a:lnSpc>
                <a:spcPct val="150000"/>
              </a:lnSpc>
              <a:buChar char="•"/>
            </a:pPr>
            <a:endParaRPr lang="es-ES_tradnl" sz="2200" dirty="0">
              <a:latin typeface="Consolas" panose="020B0609020204030204" pitchFamily="49" charset="0"/>
              <a:ea typeface="Calibri"/>
              <a:cs typeface="Calibri"/>
            </a:endParaRPr>
          </a:p>
          <a:p>
            <a:pPr marL="285750" indent="-285750" algn="just">
              <a:lnSpc>
                <a:spcPct val="150000"/>
              </a:lnSpc>
              <a:buChar char="•"/>
            </a:pPr>
            <a:r>
              <a:rPr lang="es-ES_tradnl" sz="2200" dirty="0">
                <a:latin typeface="Consolas" panose="020B0609020204030204" pitchFamily="49" charset="0"/>
                <a:ea typeface="Calibri"/>
              </a:rPr>
              <a:t>"El impacto de la IA será mayor que cualquier cosa en la historia de la humanidad" - Kai-Fu Lee.</a:t>
            </a:r>
            <a:endParaRPr lang="es-ES" sz="2200" dirty="0">
              <a:latin typeface="Consolas" panose="020B0609020204030204" pitchFamily="49" charset="0"/>
              <a:ea typeface="Calibri"/>
            </a:endParaRPr>
          </a:p>
          <a:p>
            <a:pPr marL="285750" indent="-285750">
              <a:lnSpc>
                <a:spcPct val="150000"/>
              </a:lnSpc>
              <a:buChar char="•"/>
            </a:pPr>
            <a:endParaRPr lang="es-ES_tradnl" sz="1800" dirty="0">
              <a:latin typeface="Calibri"/>
              <a:ea typeface="Calibri"/>
              <a:cs typeface="Calibri"/>
            </a:endParaRPr>
          </a:p>
        </p:txBody>
      </p:sp>
    </p:spTree>
    <p:extLst>
      <p:ext uri="{BB962C8B-B14F-4D97-AF65-F5344CB8AC3E}">
        <p14:creationId xmlns:p14="http://schemas.microsoft.com/office/powerpoint/2010/main" val="39545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EB72-6656-30D2-1236-1C15C421E4C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10E00A7-9EC3-3CD0-AD33-A416869828AA}"/>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B0FA632B-6929-9D87-8A03-989EEB16FBA5}"/>
              </a:ext>
            </a:extLst>
          </p:cNvPr>
          <p:cNvSpPr txBox="1"/>
          <p:nvPr/>
        </p:nvSpPr>
        <p:spPr>
          <a:xfrm>
            <a:off x="466723" y="1287954"/>
            <a:ext cx="87166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Text </a:t>
            </a:r>
            <a:r>
              <a:rPr lang="es-ES_tradnl" sz="2400" dirty="0" err="1">
                <a:latin typeface="Consolas" panose="020B0609020204030204" pitchFamily="49" charset="0"/>
              </a:rPr>
              <a:t>assistants</a:t>
            </a:r>
            <a:endParaRPr lang="es-ES_tradnl" sz="2400" dirty="0">
              <a:latin typeface="Consolas" panose="020B0609020204030204" pitchFamily="49" charset="0"/>
            </a:endParaRPr>
          </a:p>
          <a:p>
            <a:endParaRPr lang="es-ES_tradnl" dirty="0"/>
          </a:p>
        </p:txBody>
      </p:sp>
      <p:pic>
        <p:nvPicPr>
          <p:cNvPr id="5" name="Imagen 4">
            <a:extLst>
              <a:ext uri="{FF2B5EF4-FFF2-40B4-BE49-F238E27FC236}">
                <a16:creationId xmlns:a16="http://schemas.microsoft.com/office/drawing/2014/main" id="{A84B3E6E-E6E0-5944-FEC8-B878804F00F4}"/>
              </a:ext>
            </a:extLst>
          </p:cNvPr>
          <p:cNvPicPr>
            <a:picLocks noChangeAspect="1"/>
          </p:cNvPicPr>
          <p:nvPr/>
        </p:nvPicPr>
        <p:blipFill>
          <a:blip r:embed="rId2"/>
          <a:stretch>
            <a:fillRect/>
          </a:stretch>
        </p:blipFill>
        <p:spPr>
          <a:xfrm>
            <a:off x="4300363" y="1787709"/>
            <a:ext cx="7424914" cy="4194171"/>
          </a:xfrm>
          <a:prstGeom prst="rect">
            <a:avLst/>
          </a:prstGeom>
        </p:spPr>
      </p:pic>
    </p:spTree>
    <p:extLst>
      <p:ext uri="{BB962C8B-B14F-4D97-AF65-F5344CB8AC3E}">
        <p14:creationId xmlns:p14="http://schemas.microsoft.com/office/powerpoint/2010/main" val="2247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DA5DF-6646-9F41-39CA-29895A536F3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1D036EA-AC92-C43A-4778-9CD760FE6055}"/>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Pacto Pedagógico</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579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4B9F4-119E-682B-E507-4D16C989458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A6D2A2F-90B7-7433-C6C2-337298E625B0}"/>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D0AE7278-027F-3A61-5F84-D4D5A611F9A4}"/>
              </a:ext>
            </a:extLst>
          </p:cNvPr>
          <p:cNvSpPr txBox="1"/>
          <p:nvPr/>
        </p:nvSpPr>
        <p:spPr>
          <a:xfrm>
            <a:off x="466723" y="1287954"/>
            <a:ext cx="87166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Text </a:t>
            </a:r>
            <a:r>
              <a:rPr lang="es-ES_tradnl" sz="2400" dirty="0" err="1">
                <a:latin typeface="Consolas" panose="020B0609020204030204" pitchFamily="49" charset="0"/>
              </a:rPr>
              <a:t>assistants</a:t>
            </a:r>
            <a:endParaRPr lang="es-ES_tradnl" sz="2400"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err="1">
                <a:latin typeface="Consolas" panose="020B0609020204030204" pitchFamily="49" charset="0"/>
              </a:rPr>
              <a:t>Image</a:t>
            </a:r>
            <a:r>
              <a:rPr lang="es-ES_tradnl" sz="2400" dirty="0">
                <a:latin typeface="Consolas" panose="020B0609020204030204" pitchFamily="49" charset="0"/>
              </a:rPr>
              <a:t> </a:t>
            </a:r>
            <a:r>
              <a:rPr lang="es-ES_tradnl" sz="2400" dirty="0" err="1">
                <a:latin typeface="Consolas" panose="020B0609020204030204" pitchFamily="49" charset="0"/>
              </a:rPr>
              <a:t>Generation</a:t>
            </a:r>
            <a:endParaRPr lang="es-ES_tradnl" sz="2400" dirty="0">
              <a:latin typeface="Consolas" panose="020B0609020204030204" pitchFamily="49" charset="0"/>
            </a:endParaRPr>
          </a:p>
          <a:p>
            <a:endParaRPr lang="es-ES_tradnl" dirty="0"/>
          </a:p>
        </p:txBody>
      </p:sp>
      <p:pic>
        <p:nvPicPr>
          <p:cNvPr id="6" name="Imagen 5">
            <a:extLst>
              <a:ext uri="{FF2B5EF4-FFF2-40B4-BE49-F238E27FC236}">
                <a16:creationId xmlns:a16="http://schemas.microsoft.com/office/drawing/2014/main" id="{F319E07E-05A1-DFB8-3C63-A736FB0E05EE}"/>
              </a:ext>
            </a:extLst>
          </p:cNvPr>
          <p:cNvPicPr>
            <a:picLocks noChangeAspect="1"/>
          </p:cNvPicPr>
          <p:nvPr/>
        </p:nvPicPr>
        <p:blipFill>
          <a:blip r:embed="rId2"/>
          <a:stretch>
            <a:fillRect/>
          </a:stretch>
        </p:blipFill>
        <p:spPr>
          <a:xfrm>
            <a:off x="4920340" y="1657152"/>
            <a:ext cx="6332769" cy="4572396"/>
          </a:xfrm>
          <a:prstGeom prst="rect">
            <a:avLst/>
          </a:prstGeom>
        </p:spPr>
      </p:pic>
      <p:pic>
        <p:nvPicPr>
          <p:cNvPr id="7" name="Imagen 6">
            <a:extLst>
              <a:ext uri="{FF2B5EF4-FFF2-40B4-BE49-F238E27FC236}">
                <a16:creationId xmlns:a16="http://schemas.microsoft.com/office/drawing/2014/main" id="{9A0F3F4A-EC5F-2B1B-C092-26A1D8A06758}"/>
              </a:ext>
            </a:extLst>
          </p:cNvPr>
          <p:cNvPicPr>
            <a:picLocks noChangeAspect="1"/>
          </p:cNvPicPr>
          <p:nvPr/>
        </p:nvPicPr>
        <p:blipFill>
          <a:blip r:embed="rId2"/>
          <a:stretch>
            <a:fillRect/>
          </a:stretch>
        </p:blipFill>
        <p:spPr>
          <a:xfrm>
            <a:off x="5072740" y="1809552"/>
            <a:ext cx="6332769" cy="4572396"/>
          </a:xfrm>
          <a:prstGeom prst="rect">
            <a:avLst/>
          </a:prstGeom>
        </p:spPr>
      </p:pic>
    </p:spTree>
    <p:extLst>
      <p:ext uri="{BB962C8B-B14F-4D97-AF65-F5344CB8AC3E}">
        <p14:creationId xmlns:p14="http://schemas.microsoft.com/office/powerpoint/2010/main" val="2556507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44A2-2B60-C116-9D42-CE7B82DB044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F19297D-33D3-1FB0-4DDD-31924B6B25E5}"/>
              </a:ext>
            </a:extLst>
          </p:cNvPr>
          <p:cNvPicPr>
            <a:picLocks noChangeAspect="1"/>
          </p:cNvPicPr>
          <p:nvPr/>
        </p:nvPicPr>
        <p:blipFill>
          <a:blip r:embed="rId2"/>
          <a:stretch>
            <a:fillRect/>
          </a:stretch>
        </p:blipFill>
        <p:spPr>
          <a:xfrm>
            <a:off x="3946445" y="1655665"/>
            <a:ext cx="8245555" cy="4435224"/>
          </a:xfrm>
          <a:prstGeom prst="rect">
            <a:avLst/>
          </a:prstGeom>
        </p:spPr>
      </p:pic>
      <p:sp>
        <p:nvSpPr>
          <p:cNvPr id="4" name="Title 2">
            <a:extLst>
              <a:ext uri="{FF2B5EF4-FFF2-40B4-BE49-F238E27FC236}">
                <a16:creationId xmlns:a16="http://schemas.microsoft.com/office/drawing/2014/main" id="{EA950EB3-92EE-1BB0-FF54-439B7FC8AD4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5F66B0B6-E57E-DF3E-A6C9-E7EB63BD9ACF}"/>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800100" lvl="1" indent="-342900">
              <a:lnSpc>
                <a:spcPct val="150000"/>
              </a:lnSpc>
              <a:buFont typeface="Arial" panose="020B0604020202020204" pitchFamily="34" charset="0"/>
              <a:buChar char="•"/>
            </a:pPr>
            <a:r>
              <a:rPr lang="es-ES_tradnl" sz="2400" dirty="0">
                <a:latin typeface="Consolas" panose="020B0609020204030204" pitchFamily="49" charset="0"/>
              </a:rPr>
              <a:t>454 </a:t>
            </a:r>
            <a:r>
              <a:rPr lang="es-ES_tradnl" sz="2400" dirty="0" err="1">
                <a:latin typeface="Consolas" panose="020B0609020204030204" pitchFamily="49" charset="0"/>
              </a:rPr>
              <a:t>billion</a:t>
            </a:r>
            <a:r>
              <a:rPr lang="es-ES_tradnl" sz="2400" dirty="0">
                <a:latin typeface="Consolas" panose="020B0609020204030204" pitchFamily="49" charset="0"/>
              </a:rPr>
              <a:t> USD </a:t>
            </a:r>
          </a:p>
          <a:p>
            <a:endParaRPr lang="es-ES_tradnl" dirty="0"/>
          </a:p>
        </p:txBody>
      </p:sp>
    </p:spTree>
    <p:extLst>
      <p:ext uri="{BB962C8B-B14F-4D97-AF65-F5344CB8AC3E}">
        <p14:creationId xmlns:p14="http://schemas.microsoft.com/office/powerpoint/2010/main" val="305924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9CE0-F8A8-2B2D-0A10-2129F57513A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6FEC1D7-8A99-3C17-3310-A02526CAE28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D6AC3CAF-633F-E3C3-3B96-26C00339C39D}"/>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82A0FE53-A8E6-62A1-E455-42914A6B4B11}"/>
              </a:ext>
            </a:extLst>
          </p:cNvPr>
          <p:cNvPicPr>
            <a:picLocks noChangeAspect="1"/>
          </p:cNvPicPr>
          <p:nvPr/>
        </p:nvPicPr>
        <p:blipFill>
          <a:blip r:embed="rId2"/>
          <a:stretch>
            <a:fillRect/>
          </a:stretch>
        </p:blipFill>
        <p:spPr>
          <a:xfrm>
            <a:off x="3363872" y="2752586"/>
            <a:ext cx="8245555" cy="3200677"/>
          </a:xfrm>
          <a:prstGeom prst="rect">
            <a:avLst/>
          </a:prstGeom>
        </p:spPr>
      </p:pic>
    </p:spTree>
    <p:extLst>
      <p:ext uri="{BB962C8B-B14F-4D97-AF65-F5344CB8AC3E}">
        <p14:creationId xmlns:p14="http://schemas.microsoft.com/office/powerpoint/2010/main" val="72822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CDDC5-66C1-9AC6-6348-08F1CC519F1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7536F7C-D8B8-6B46-F045-EA2FD0075822}"/>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2B67D17D-1FDF-960C-C7F8-D682ABC4B07A}"/>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5BB112C6-FF4A-E995-F140-F24588DCE707}"/>
              </a:ext>
            </a:extLst>
          </p:cNvPr>
          <p:cNvPicPr>
            <a:picLocks noChangeAspect="1"/>
          </p:cNvPicPr>
          <p:nvPr/>
        </p:nvPicPr>
        <p:blipFill>
          <a:blip r:embed="rId2"/>
          <a:stretch>
            <a:fillRect/>
          </a:stretch>
        </p:blipFill>
        <p:spPr>
          <a:xfrm>
            <a:off x="3695378" y="2580615"/>
            <a:ext cx="7430144" cy="3444538"/>
          </a:xfrm>
          <a:prstGeom prst="rect">
            <a:avLst/>
          </a:prstGeom>
        </p:spPr>
      </p:pic>
    </p:spTree>
    <p:extLst>
      <p:ext uri="{BB962C8B-B14F-4D97-AF65-F5344CB8AC3E}">
        <p14:creationId xmlns:p14="http://schemas.microsoft.com/office/powerpoint/2010/main" val="80603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04E72-94AB-31E1-10BE-13DB55155D1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BB456C7-B7C2-7595-29DB-18660D15525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7A95A23-8799-33DC-723E-D1988F2C5132}"/>
              </a:ext>
            </a:extLst>
          </p:cNvPr>
          <p:cNvSpPr txBox="1"/>
          <p:nvPr/>
        </p:nvSpPr>
        <p:spPr>
          <a:xfrm>
            <a:off x="466723" y="1287954"/>
            <a:ext cx="381952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40632890-0367-A111-921C-12C8E1413C66}"/>
              </a:ext>
            </a:extLst>
          </p:cNvPr>
          <p:cNvPicPr>
            <a:picLocks noChangeAspect="1"/>
          </p:cNvPicPr>
          <p:nvPr/>
        </p:nvPicPr>
        <p:blipFill>
          <a:blip r:embed="rId2"/>
          <a:stretch>
            <a:fillRect/>
          </a:stretch>
        </p:blipFill>
        <p:spPr>
          <a:xfrm>
            <a:off x="3299094" y="2779423"/>
            <a:ext cx="4244708" cy="3360711"/>
          </a:xfrm>
          <a:prstGeom prst="rect">
            <a:avLst/>
          </a:prstGeom>
        </p:spPr>
      </p:pic>
      <p:pic>
        <p:nvPicPr>
          <p:cNvPr id="1026" name="Picture 2" descr="Responsabilidades penales y civiles por el uso indebido de IA: lo que dice  el proyecto de ley de inteligencia artificial radicado por el gobierno de  Colombia">
            <a:extLst>
              <a:ext uri="{FF2B5EF4-FFF2-40B4-BE49-F238E27FC236}">
                <a16:creationId xmlns:a16="http://schemas.microsoft.com/office/drawing/2014/main" id="{2B0BAC1F-3DEE-16ED-C14B-80FC49505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5" y="1287954"/>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9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FED02-9536-076E-A751-699E13190E6F}"/>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9F4D84C-DEE3-04F5-0B06-1E51AD3D0E80}"/>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760F54E-0ADE-E829-0EA9-DD577520ED03}"/>
              </a:ext>
            </a:extLst>
          </p:cNvPr>
          <p:cNvSpPr txBox="1"/>
          <p:nvPr/>
        </p:nvSpPr>
        <p:spPr>
          <a:xfrm>
            <a:off x="466723" y="1287954"/>
            <a:ext cx="381952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D3178BC2-8159-ED5F-78D5-CB4A98C523BE}"/>
              </a:ext>
            </a:extLst>
          </p:cNvPr>
          <p:cNvPicPr>
            <a:picLocks noChangeAspect="1"/>
          </p:cNvPicPr>
          <p:nvPr/>
        </p:nvPicPr>
        <p:blipFill>
          <a:blip r:embed="rId2"/>
          <a:stretch>
            <a:fillRect/>
          </a:stretch>
        </p:blipFill>
        <p:spPr>
          <a:xfrm>
            <a:off x="3943350" y="1486106"/>
            <a:ext cx="8165196" cy="4552671"/>
          </a:xfrm>
          <a:prstGeom prst="rect">
            <a:avLst/>
          </a:prstGeom>
        </p:spPr>
      </p:pic>
    </p:spTree>
    <p:extLst>
      <p:ext uri="{BB962C8B-B14F-4D97-AF65-F5344CB8AC3E}">
        <p14:creationId xmlns:p14="http://schemas.microsoft.com/office/powerpoint/2010/main" val="207652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85813-5E58-3905-88F6-5986AAA0B96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B20F59F-CBC6-0254-05BA-FD27A2F08B7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82AB4D5E-598D-DECF-0683-ADF175CA8DAE}"/>
              </a:ext>
            </a:extLst>
          </p:cNvPr>
          <p:cNvSpPr txBox="1"/>
          <p:nvPr/>
        </p:nvSpPr>
        <p:spPr>
          <a:xfrm>
            <a:off x="466723" y="1287954"/>
            <a:ext cx="381952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22F4184F-5E6C-DB1F-F1CD-F3EB33FECF90}"/>
              </a:ext>
            </a:extLst>
          </p:cNvPr>
          <p:cNvPicPr>
            <a:picLocks noChangeAspect="1"/>
          </p:cNvPicPr>
          <p:nvPr/>
        </p:nvPicPr>
        <p:blipFill>
          <a:blip r:embed="rId2"/>
          <a:stretch>
            <a:fillRect/>
          </a:stretch>
        </p:blipFill>
        <p:spPr>
          <a:xfrm>
            <a:off x="4564962" y="1204668"/>
            <a:ext cx="7094541" cy="5160330"/>
          </a:xfrm>
          <a:prstGeom prst="rect">
            <a:avLst/>
          </a:prstGeom>
        </p:spPr>
      </p:pic>
    </p:spTree>
    <p:extLst>
      <p:ext uri="{BB962C8B-B14F-4D97-AF65-F5344CB8AC3E}">
        <p14:creationId xmlns:p14="http://schemas.microsoft.com/office/powerpoint/2010/main" val="230977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D8D7-1D3B-04C1-E52D-F76B289FF7A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3C4847F-9AB5-23B8-0872-3A4393966B35}"/>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420AFB95-65D5-F71E-594D-0642E59CFFF7}"/>
              </a:ext>
            </a:extLst>
          </p:cNvPr>
          <p:cNvSpPr txBox="1"/>
          <p:nvPr/>
        </p:nvSpPr>
        <p:spPr>
          <a:xfrm>
            <a:off x="466723" y="1287954"/>
            <a:ext cx="38195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1BF0F8B5-53BE-2CDD-BC78-838CF6870BC1}"/>
              </a:ext>
            </a:extLst>
          </p:cNvPr>
          <p:cNvPicPr>
            <a:picLocks noChangeAspect="1"/>
          </p:cNvPicPr>
          <p:nvPr/>
        </p:nvPicPr>
        <p:blipFill>
          <a:blip r:embed="rId2"/>
          <a:stretch>
            <a:fillRect/>
          </a:stretch>
        </p:blipFill>
        <p:spPr>
          <a:xfrm>
            <a:off x="4219246" y="2095335"/>
            <a:ext cx="7582557" cy="3810330"/>
          </a:xfrm>
          <a:prstGeom prst="rect">
            <a:avLst/>
          </a:prstGeom>
        </p:spPr>
      </p:pic>
    </p:spTree>
    <p:extLst>
      <p:ext uri="{BB962C8B-B14F-4D97-AF65-F5344CB8AC3E}">
        <p14:creationId xmlns:p14="http://schemas.microsoft.com/office/powerpoint/2010/main" val="283148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5536C-7847-2667-7738-413953823FC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44628EF-DDD0-204C-A8B1-5F507AC60561}"/>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9851C5D6-DC41-8C7A-3E6D-332EB46F68CD}"/>
              </a:ext>
            </a:extLst>
          </p:cNvPr>
          <p:cNvSpPr txBox="1"/>
          <p:nvPr/>
        </p:nvSpPr>
        <p:spPr>
          <a:xfrm>
            <a:off x="466723" y="1287954"/>
            <a:ext cx="38195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r>
              <a:rPr lang="es-ES_tradnl" sz="2400" dirty="0">
                <a:latin typeface="Consolas" panose="020B0609020204030204" pitchFamily="49" charset="0"/>
              </a:rPr>
              <a:t> </a:t>
            </a:r>
          </a:p>
          <a:p>
            <a:endParaRPr lang="es-ES_tradnl" dirty="0"/>
          </a:p>
        </p:txBody>
      </p:sp>
      <p:pic>
        <p:nvPicPr>
          <p:cNvPr id="6" name="Imagen 5">
            <a:extLst>
              <a:ext uri="{FF2B5EF4-FFF2-40B4-BE49-F238E27FC236}">
                <a16:creationId xmlns:a16="http://schemas.microsoft.com/office/drawing/2014/main" id="{764B1E4B-9611-20CA-9E31-570B59973540}"/>
              </a:ext>
            </a:extLst>
          </p:cNvPr>
          <p:cNvPicPr>
            <a:picLocks noChangeAspect="1"/>
          </p:cNvPicPr>
          <p:nvPr/>
        </p:nvPicPr>
        <p:blipFill>
          <a:blip r:embed="rId2"/>
          <a:stretch>
            <a:fillRect/>
          </a:stretch>
        </p:blipFill>
        <p:spPr>
          <a:xfrm>
            <a:off x="4973372" y="1486106"/>
            <a:ext cx="6751905" cy="5166808"/>
          </a:xfrm>
          <a:prstGeom prst="rect">
            <a:avLst/>
          </a:prstGeom>
        </p:spPr>
      </p:pic>
    </p:spTree>
    <p:extLst>
      <p:ext uri="{BB962C8B-B14F-4D97-AF65-F5344CB8AC3E}">
        <p14:creationId xmlns:p14="http://schemas.microsoft.com/office/powerpoint/2010/main" val="221081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7FD5-605E-7179-B06E-77716F7AFA7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5AD971B-8F59-7BC0-409D-02CC1071EF8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AI </a:t>
            </a:r>
            <a:r>
              <a:rPr lang="es-MX" sz="3200" b="1" dirty="0" err="1">
                <a:solidFill>
                  <a:srgbClr val="0070C0"/>
                </a:solidFill>
                <a:latin typeface="Consolas" panose="020B0609020204030204" pitchFamily="49" charset="0"/>
                <a:cs typeface="Arial"/>
              </a:rPr>
              <a:t>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having</a:t>
            </a:r>
            <a:r>
              <a:rPr lang="es-MX" sz="3200" b="1" dirty="0">
                <a:solidFill>
                  <a:srgbClr val="0070C0"/>
                </a:solidFill>
                <a:latin typeface="Consolas" panose="020B0609020204030204" pitchFamily="49" charset="0"/>
                <a:cs typeface="Arial"/>
              </a:rPr>
              <a:t> real-</a:t>
            </a:r>
            <a:r>
              <a:rPr lang="es-MX" sz="3200" b="1" dirty="0" err="1">
                <a:solidFill>
                  <a:srgbClr val="0070C0"/>
                </a:solidFill>
                <a:latin typeface="Consolas" panose="020B0609020204030204" pitchFamily="49" charset="0"/>
                <a:cs typeface="Arial"/>
              </a:rPr>
              <a:t>world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impact</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6B97AD83-6515-C369-1210-592392BA236A}"/>
              </a:ext>
            </a:extLst>
          </p:cNvPr>
          <p:cNvSpPr txBox="1"/>
          <p:nvPr/>
        </p:nvSpPr>
        <p:spPr>
          <a:xfrm>
            <a:off x="466723" y="1287954"/>
            <a:ext cx="381952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Public</a:t>
            </a:r>
            <a:r>
              <a:rPr lang="es-ES_tradnl" sz="2400" b="1" dirty="0">
                <a:latin typeface="Consolas" panose="020B0609020204030204" pitchFamily="49" charset="0"/>
              </a:rPr>
              <a:t> </a:t>
            </a:r>
            <a:r>
              <a:rPr lang="es-ES_tradnl" sz="2400" b="1" dirty="0" err="1">
                <a:latin typeface="Consolas" panose="020B0609020204030204" pitchFamily="49" charset="0"/>
              </a:rPr>
              <a:t>Imagination</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Economy</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Politics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Law</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a:latin typeface="Consolas" panose="020B0609020204030204" pitchFamily="49" charset="0"/>
              </a:rPr>
              <a:t>Labor</a:t>
            </a: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Sciences</a:t>
            </a:r>
            <a:endParaRPr lang="es-ES_tradnl" sz="2400" b="1" dirty="0">
              <a:latin typeface="Consolas" panose="020B0609020204030204" pitchFamily="49" charset="0"/>
            </a:endParaRPr>
          </a:p>
          <a:p>
            <a:pPr marL="342900" indent="-342900">
              <a:lnSpc>
                <a:spcPct val="150000"/>
              </a:lnSpc>
              <a:buFont typeface="Arial" panose="020B0604020202020204" pitchFamily="34" charset="0"/>
              <a:buChar char="•"/>
            </a:pPr>
            <a:r>
              <a:rPr lang="es-ES_tradnl" sz="2400" b="1" dirty="0" err="1">
                <a:latin typeface="Consolas" panose="020B0609020204030204" pitchFamily="49" charset="0"/>
              </a:rPr>
              <a:t>Education</a:t>
            </a:r>
            <a:r>
              <a:rPr lang="es-ES_tradnl" sz="2400" dirty="0">
                <a:latin typeface="Consolas" panose="020B0609020204030204" pitchFamily="49" charset="0"/>
              </a:rPr>
              <a:t> </a:t>
            </a:r>
          </a:p>
          <a:p>
            <a:endParaRPr lang="es-ES_tradnl" dirty="0"/>
          </a:p>
        </p:txBody>
      </p:sp>
      <p:pic>
        <p:nvPicPr>
          <p:cNvPr id="5" name="Imagen 4">
            <a:extLst>
              <a:ext uri="{FF2B5EF4-FFF2-40B4-BE49-F238E27FC236}">
                <a16:creationId xmlns:a16="http://schemas.microsoft.com/office/drawing/2014/main" id="{0A3AEDD5-A865-64CF-3CF7-C26682B55451}"/>
              </a:ext>
            </a:extLst>
          </p:cNvPr>
          <p:cNvPicPr>
            <a:picLocks noChangeAspect="1"/>
          </p:cNvPicPr>
          <p:nvPr/>
        </p:nvPicPr>
        <p:blipFill>
          <a:blip r:embed="rId2"/>
          <a:stretch>
            <a:fillRect/>
          </a:stretch>
        </p:blipFill>
        <p:spPr>
          <a:xfrm>
            <a:off x="4926042" y="1486106"/>
            <a:ext cx="6645216" cy="4816257"/>
          </a:xfrm>
          <a:prstGeom prst="rect">
            <a:avLst/>
          </a:prstGeom>
        </p:spPr>
      </p:pic>
    </p:spTree>
    <p:extLst>
      <p:ext uri="{BB962C8B-B14F-4D97-AF65-F5344CB8AC3E}">
        <p14:creationId xmlns:p14="http://schemas.microsoft.com/office/powerpoint/2010/main" val="192618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A831A97-0108-730E-CD8F-C06EA4C7EE2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Pacto Pedagógico</a:t>
            </a:r>
          </a:p>
        </p:txBody>
      </p:sp>
      <p:sp>
        <p:nvSpPr>
          <p:cNvPr id="2" name="TextBox 2">
            <a:extLst>
              <a:ext uri="{FF2B5EF4-FFF2-40B4-BE49-F238E27FC236}">
                <a16:creationId xmlns:a16="http://schemas.microsoft.com/office/drawing/2014/main" id="{5628F38A-AA06-6B0B-347C-896F478612D9}"/>
              </a:ext>
            </a:extLst>
          </p:cNvPr>
          <p:cNvSpPr txBox="1"/>
          <p:nvPr/>
        </p:nvSpPr>
        <p:spPr>
          <a:xfrm>
            <a:off x="679588" y="1317053"/>
            <a:ext cx="8162925"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Revisión del programa.</a:t>
            </a:r>
            <a:endParaRPr lang="en-US" sz="2400" dirty="0">
              <a:solidFill>
                <a:schemeClr val="accent6">
                  <a:lumMod val="10000"/>
                </a:schemeClr>
              </a:solidFill>
              <a:latin typeface="Consolas" panose="020B0609020204030204" pitchFamily="49" charset="0"/>
              <a:ea typeface="+mj-ea"/>
              <a:cs typeface="Arial"/>
            </a:endParaRP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Cronograma de actividades.</a:t>
            </a:r>
            <a:endParaRPr lang="en-US" sz="2400" dirty="0">
              <a:solidFill>
                <a:schemeClr val="accent6">
                  <a:lumMod val="10000"/>
                </a:schemeClr>
              </a:solidFill>
              <a:latin typeface="Consolas" panose="020B0609020204030204" pitchFamily="49" charset="0"/>
              <a:ea typeface="+mj-ea"/>
              <a:cs typeface="Arial"/>
            </a:endParaRP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Dinámica del curso.</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Compromisos de los estudiantes.</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Compromisos del profesor.</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Expectativas mutuas.</a:t>
            </a:r>
          </a:p>
          <a:p>
            <a:pPr marL="342900" indent="-342900">
              <a:buAutoNum type="arabicPeriod"/>
            </a:pPr>
            <a:endParaRPr lang="es-ES_tradnl" sz="2400" dirty="0">
              <a:solidFill>
                <a:schemeClr val="accent6">
                  <a:lumMod val="10000"/>
                </a:schemeClr>
              </a:solidFill>
              <a:latin typeface="Consolas" panose="020B0609020204030204" pitchFamily="49" charset="0"/>
              <a:ea typeface="+mj-ea"/>
              <a:cs typeface="Arial"/>
            </a:endParaRPr>
          </a:p>
          <a:p>
            <a:pPr marL="342900" indent="-342900">
              <a:buAutoNum type="arabicPeriod"/>
            </a:pPr>
            <a:r>
              <a:rPr lang="es-ES_tradnl" sz="2400" dirty="0">
                <a:solidFill>
                  <a:schemeClr val="accent6">
                    <a:lumMod val="10000"/>
                  </a:schemeClr>
                </a:solidFill>
                <a:latin typeface="Consolas" panose="020B0609020204030204" pitchFamily="49" charset="0"/>
                <a:ea typeface="+mj-ea"/>
                <a:cs typeface="Arial"/>
              </a:rPr>
              <a:t>Ambiente de respecto e inclusión.</a:t>
            </a:r>
          </a:p>
          <a:p>
            <a:pPr algn="l"/>
            <a:endParaRPr lang="en-US" sz="1600" dirty="0"/>
          </a:p>
        </p:txBody>
      </p:sp>
    </p:spTree>
    <p:extLst>
      <p:ext uri="{BB962C8B-B14F-4D97-AF65-F5344CB8AC3E}">
        <p14:creationId xmlns:p14="http://schemas.microsoft.com/office/powerpoint/2010/main" val="236307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27DC-3D50-415E-98D3-C7E57E39A21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EA8BA00-C205-3FF3-DDFF-B8D7FF1241EF}"/>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does</a:t>
            </a:r>
            <a:r>
              <a:rPr lang="es-ES_tradnl" sz="6700" b="1" dirty="0">
                <a:solidFill>
                  <a:srgbClr val="0070C0"/>
                </a:solidFill>
                <a:latin typeface="Consolas" panose="020B0609020204030204" pitchFamily="49" charset="0"/>
              </a:rPr>
              <a:t> AI do?</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490028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1898B-C96A-3706-289E-45B236FBD1D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0251E90-68EA-B6D0-2DA6-286A16A7E781}"/>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Science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fiction</a:t>
            </a:r>
            <a:r>
              <a:rPr lang="es-MX" sz="3200" b="1" dirty="0">
                <a:solidFill>
                  <a:srgbClr val="0070C0"/>
                </a:solidFill>
                <a:latin typeface="Consolas" panose="020B0609020204030204" pitchFamily="49" charset="0"/>
                <a:cs typeface="Arial"/>
              </a:rPr>
              <a:t> AI</a:t>
            </a:r>
          </a:p>
        </p:txBody>
      </p:sp>
      <p:pic>
        <p:nvPicPr>
          <p:cNvPr id="6" name="Imagen 5">
            <a:extLst>
              <a:ext uri="{FF2B5EF4-FFF2-40B4-BE49-F238E27FC236}">
                <a16:creationId xmlns:a16="http://schemas.microsoft.com/office/drawing/2014/main" id="{FAF112D3-7525-08FF-2D29-CE2AEC17F700}"/>
              </a:ext>
            </a:extLst>
          </p:cNvPr>
          <p:cNvPicPr>
            <a:picLocks noChangeAspect="1"/>
          </p:cNvPicPr>
          <p:nvPr/>
        </p:nvPicPr>
        <p:blipFill>
          <a:blip r:embed="rId2"/>
          <a:stretch>
            <a:fillRect/>
          </a:stretch>
        </p:blipFill>
        <p:spPr>
          <a:xfrm>
            <a:off x="319539" y="815113"/>
            <a:ext cx="11552921" cy="5227773"/>
          </a:xfrm>
          <a:prstGeom prst="rect">
            <a:avLst/>
          </a:prstGeom>
        </p:spPr>
      </p:pic>
    </p:spTree>
    <p:extLst>
      <p:ext uri="{BB962C8B-B14F-4D97-AF65-F5344CB8AC3E}">
        <p14:creationId xmlns:p14="http://schemas.microsoft.com/office/powerpoint/2010/main" val="36256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E2EBC-C098-7638-87C3-242F483C4B9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267739F-5773-C568-A02C-FC9A382261C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should</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we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build</a:t>
            </a:r>
            <a:r>
              <a:rPr lang="es-MX" sz="3200" b="1" dirty="0">
                <a:solidFill>
                  <a:srgbClr val="0070C0"/>
                </a:solidFill>
                <a:latin typeface="Consolas" panose="020B0609020204030204" pitchFamily="49" charset="0"/>
                <a:cs typeface="Arial"/>
              </a:rPr>
              <a:t>?</a:t>
            </a:r>
          </a:p>
        </p:txBody>
      </p:sp>
      <p:sp>
        <p:nvSpPr>
          <p:cNvPr id="3" name="CuadroTexto 2">
            <a:extLst>
              <a:ext uri="{FF2B5EF4-FFF2-40B4-BE49-F238E27FC236}">
                <a16:creationId xmlns:a16="http://schemas.microsoft.com/office/drawing/2014/main" id="{2205A80F-9994-AF19-3DF2-3A295E89C8CC}"/>
              </a:ext>
            </a:extLst>
          </p:cNvPr>
          <p:cNvSpPr txBox="1"/>
          <p:nvPr/>
        </p:nvSpPr>
        <p:spPr>
          <a:xfrm>
            <a:off x="2115629" y="2300187"/>
            <a:ext cx="2784176" cy="504562"/>
          </a:xfrm>
          <a:prstGeom prst="rect">
            <a:avLst/>
          </a:prstGeom>
          <a:noFill/>
        </p:spPr>
        <p:txBody>
          <a:bodyPr wrap="square">
            <a:spAutoFit/>
          </a:bodyPr>
          <a:lstStyle/>
          <a:p>
            <a:pPr>
              <a:lnSpc>
                <a:spcPct val="150000"/>
              </a:lnSpc>
            </a:pPr>
            <a:r>
              <a:rPr lang="es-ES_tradnl" sz="2000" dirty="0" err="1">
                <a:solidFill>
                  <a:schemeClr val="accent4">
                    <a:lumMod val="50000"/>
                  </a:schemeClr>
                </a:solidFill>
                <a:latin typeface="Consolas" panose="020B0609020204030204" pitchFamily="49" charset="0"/>
              </a:rPr>
              <a:t>Think</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like</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people</a:t>
            </a:r>
            <a:r>
              <a:rPr lang="es-ES_tradnl" sz="2000" dirty="0">
                <a:solidFill>
                  <a:schemeClr val="accent4">
                    <a:lumMod val="50000"/>
                  </a:schemeClr>
                </a:solidFill>
                <a:latin typeface="Consolas" panose="020B0609020204030204" pitchFamily="49" charset="0"/>
              </a:rPr>
              <a:t>?</a:t>
            </a:r>
          </a:p>
        </p:txBody>
      </p:sp>
      <p:sp>
        <p:nvSpPr>
          <p:cNvPr id="5" name="Signo más 4">
            <a:extLst>
              <a:ext uri="{FF2B5EF4-FFF2-40B4-BE49-F238E27FC236}">
                <a16:creationId xmlns:a16="http://schemas.microsoft.com/office/drawing/2014/main" id="{60F36A1E-F226-C018-004B-369FC3BAE635}"/>
              </a:ext>
            </a:extLst>
          </p:cNvPr>
          <p:cNvSpPr/>
          <p:nvPr/>
        </p:nvSpPr>
        <p:spPr>
          <a:xfrm>
            <a:off x="1443738" y="928203"/>
            <a:ext cx="8177842" cy="5339750"/>
          </a:xfrm>
          <a:prstGeom prst="mathPlus">
            <a:avLst>
              <a:gd name="adj1" fmla="val 856"/>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4D9FFCD8-312D-FAA5-2473-0DF2E9D634F4}"/>
              </a:ext>
            </a:extLst>
          </p:cNvPr>
          <p:cNvSpPr txBox="1"/>
          <p:nvPr/>
        </p:nvSpPr>
        <p:spPr>
          <a:xfrm>
            <a:off x="6058337" y="2300187"/>
            <a:ext cx="2784176" cy="504562"/>
          </a:xfrm>
          <a:prstGeom prst="rect">
            <a:avLst/>
          </a:prstGeom>
          <a:noFill/>
        </p:spPr>
        <p:txBody>
          <a:bodyPr wrap="square">
            <a:spAutoFit/>
          </a:bodyPr>
          <a:lstStyle/>
          <a:p>
            <a:pPr>
              <a:lnSpc>
                <a:spcPct val="150000"/>
              </a:lnSpc>
            </a:pPr>
            <a:r>
              <a:rPr lang="es-ES_tradnl" sz="2000" dirty="0" err="1">
                <a:solidFill>
                  <a:schemeClr val="accent4">
                    <a:lumMod val="50000"/>
                  </a:schemeClr>
                </a:solidFill>
                <a:latin typeface="Consolas" panose="020B0609020204030204" pitchFamily="49" charset="0"/>
              </a:rPr>
              <a:t>Think</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rationally</a:t>
            </a:r>
            <a:r>
              <a:rPr lang="es-ES_tradnl" sz="2000" dirty="0">
                <a:solidFill>
                  <a:schemeClr val="accent4">
                    <a:lumMod val="50000"/>
                  </a:schemeClr>
                </a:solidFill>
                <a:latin typeface="Consolas" panose="020B0609020204030204" pitchFamily="49" charset="0"/>
              </a:rPr>
              <a:t>?</a:t>
            </a:r>
          </a:p>
        </p:txBody>
      </p:sp>
      <p:sp>
        <p:nvSpPr>
          <p:cNvPr id="8" name="CuadroTexto 7">
            <a:extLst>
              <a:ext uri="{FF2B5EF4-FFF2-40B4-BE49-F238E27FC236}">
                <a16:creationId xmlns:a16="http://schemas.microsoft.com/office/drawing/2014/main" id="{B178CB1E-4657-6919-A67B-137D246E385A}"/>
              </a:ext>
            </a:extLst>
          </p:cNvPr>
          <p:cNvSpPr txBox="1"/>
          <p:nvPr/>
        </p:nvSpPr>
        <p:spPr>
          <a:xfrm>
            <a:off x="2115629" y="4453916"/>
            <a:ext cx="2784176" cy="504562"/>
          </a:xfrm>
          <a:prstGeom prst="rect">
            <a:avLst/>
          </a:prstGeom>
          <a:noFill/>
        </p:spPr>
        <p:txBody>
          <a:bodyPr wrap="square">
            <a:spAutoFit/>
          </a:bodyPr>
          <a:lstStyle/>
          <a:p>
            <a:pPr>
              <a:lnSpc>
                <a:spcPct val="150000"/>
              </a:lnSpc>
            </a:pPr>
            <a:r>
              <a:rPr lang="es-ES_tradnl" sz="2000" dirty="0" err="1">
                <a:solidFill>
                  <a:schemeClr val="accent4">
                    <a:lumMod val="50000"/>
                  </a:schemeClr>
                </a:solidFill>
                <a:latin typeface="Consolas" panose="020B0609020204030204" pitchFamily="49" charset="0"/>
              </a:rPr>
              <a:t>Act</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like</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people</a:t>
            </a:r>
            <a:r>
              <a:rPr lang="es-ES_tradnl" sz="2000" dirty="0">
                <a:solidFill>
                  <a:schemeClr val="accent4">
                    <a:lumMod val="50000"/>
                  </a:schemeClr>
                </a:solidFill>
                <a:latin typeface="Consolas" panose="020B0609020204030204" pitchFamily="49" charset="0"/>
              </a:rPr>
              <a:t>?</a:t>
            </a:r>
          </a:p>
        </p:txBody>
      </p:sp>
      <p:sp>
        <p:nvSpPr>
          <p:cNvPr id="9" name="CuadroTexto 8">
            <a:extLst>
              <a:ext uri="{FF2B5EF4-FFF2-40B4-BE49-F238E27FC236}">
                <a16:creationId xmlns:a16="http://schemas.microsoft.com/office/drawing/2014/main" id="{5A9E69AC-C90D-EDE7-A89D-02C2C40BF8BD}"/>
              </a:ext>
            </a:extLst>
          </p:cNvPr>
          <p:cNvSpPr txBox="1"/>
          <p:nvPr/>
        </p:nvSpPr>
        <p:spPr>
          <a:xfrm>
            <a:off x="6096000" y="4453916"/>
            <a:ext cx="2784176" cy="504562"/>
          </a:xfrm>
          <a:prstGeom prst="rect">
            <a:avLst/>
          </a:prstGeom>
          <a:noFill/>
        </p:spPr>
        <p:txBody>
          <a:bodyPr wrap="square">
            <a:spAutoFit/>
          </a:bodyPr>
          <a:lstStyle/>
          <a:p>
            <a:pPr>
              <a:lnSpc>
                <a:spcPct val="150000"/>
              </a:lnSpc>
            </a:pPr>
            <a:r>
              <a:rPr lang="es-ES_tradnl" sz="2000" dirty="0" err="1">
                <a:solidFill>
                  <a:schemeClr val="accent4">
                    <a:lumMod val="50000"/>
                  </a:schemeClr>
                </a:solidFill>
                <a:latin typeface="Consolas" panose="020B0609020204030204" pitchFamily="49" charset="0"/>
              </a:rPr>
              <a:t>Act</a:t>
            </a:r>
            <a:r>
              <a:rPr lang="es-ES_tradnl" sz="2000" dirty="0">
                <a:solidFill>
                  <a:schemeClr val="accent4">
                    <a:lumMod val="50000"/>
                  </a:schemeClr>
                </a:solidFill>
                <a:latin typeface="Consolas" panose="020B0609020204030204" pitchFamily="49" charset="0"/>
              </a:rPr>
              <a:t> </a:t>
            </a:r>
            <a:r>
              <a:rPr lang="es-ES_tradnl" sz="2000" dirty="0" err="1">
                <a:solidFill>
                  <a:schemeClr val="accent4">
                    <a:lumMod val="50000"/>
                  </a:schemeClr>
                </a:solidFill>
                <a:latin typeface="Consolas" panose="020B0609020204030204" pitchFamily="49" charset="0"/>
              </a:rPr>
              <a:t>rationally</a:t>
            </a:r>
            <a:r>
              <a:rPr lang="es-ES_tradnl" sz="2000" dirty="0">
                <a:solidFill>
                  <a:schemeClr val="accent4">
                    <a:lumMod val="50000"/>
                  </a:schemeClr>
                </a:solidFill>
                <a:latin typeface="Consolas" panose="020B0609020204030204" pitchFamily="49" charset="0"/>
              </a:rPr>
              <a:t>?</a:t>
            </a:r>
          </a:p>
        </p:txBody>
      </p:sp>
    </p:spTree>
    <p:extLst>
      <p:ext uri="{BB962C8B-B14F-4D97-AF65-F5344CB8AC3E}">
        <p14:creationId xmlns:p14="http://schemas.microsoft.com/office/powerpoint/2010/main" val="213313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E734D-105E-AD89-E8A2-DB777FFB871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6307BEE-9B7E-A175-5592-05AB6F5CD232}"/>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is</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5985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0AD0-D672-1D2C-8420-5CFAE223F16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D70B9FC-BA17-D1D1-367F-1108FF217FBC}"/>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decisions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33CA7752-9E0D-B4BD-9EEF-947E333E275F}"/>
              </a:ext>
            </a:extLst>
          </p:cNvPr>
          <p:cNvSpPr txBox="1"/>
          <p:nvPr/>
        </p:nvSpPr>
        <p:spPr>
          <a:xfrm>
            <a:off x="466724" y="1271856"/>
            <a:ext cx="57690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onsolas" panose="020B0609020204030204" pitchFamily="49" charset="0"/>
              </a:rPr>
              <a:t>We’ll use the term </a:t>
            </a:r>
            <a:r>
              <a:rPr lang="en-US" sz="2400" b="1" dirty="0">
                <a:latin typeface="Consolas" panose="020B0609020204030204" pitchFamily="49" charset="0"/>
              </a:rPr>
              <a:t>rational</a:t>
            </a:r>
            <a:r>
              <a:rPr lang="en-US" sz="2400" dirty="0">
                <a:latin typeface="Consolas" panose="020B0609020204030204" pitchFamily="49" charset="0"/>
              </a:rPr>
              <a:t> in a very specific, technical way:</a:t>
            </a:r>
          </a:p>
          <a:p>
            <a:endParaRPr lang="en-US" sz="2400" dirty="0">
              <a:latin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rPr>
              <a:t>Rational: maximally achieving pre-defined goals</a:t>
            </a:r>
          </a:p>
          <a:p>
            <a:pPr marL="342900" indent="-342900">
              <a:buFont typeface="Arial" panose="020B0604020202020204" pitchFamily="34" charset="0"/>
              <a:buChar char="•"/>
            </a:pPr>
            <a:r>
              <a:rPr lang="en-US" sz="2400" dirty="0">
                <a:latin typeface="Consolas" panose="020B0609020204030204" pitchFamily="49" charset="0"/>
              </a:rPr>
              <a:t>Goals are expressed in terms of the </a:t>
            </a:r>
            <a:r>
              <a:rPr lang="en-US" sz="2400" b="1" dirty="0">
                <a:latin typeface="Consolas" panose="020B0609020204030204" pitchFamily="49" charset="0"/>
              </a:rPr>
              <a:t>utility</a:t>
            </a:r>
            <a:r>
              <a:rPr lang="en-US" sz="2400" dirty="0">
                <a:latin typeface="Consolas" panose="020B0609020204030204" pitchFamily="49" charset="0"/>
              </a:rPr>
              <a:t> of outcomes</a:t>
            </a:r>
          </a:p>
          <a:p>
            <a:pPr marL="342900" indent="-342900">
              <a:buFont typeface="Arial" panose="020B0604020202020204" pitchFamily="34" charset="0"/>
              <a:buChar char="•"/>
            </a:pPr>
            <a:r>
              <a:rPr lang="en-US" sz="2400" dirty="0">
                <a:latin typeface="Consolas" panose="020B0609020204030204" pitchFamily="49" charset="0"/>
              </a:rPr>
              <a:t>World is uncertain, so we’ll use </a:t>
            </a:r>
            <a:r>
              <a:rPr lang="en-US" sz="2400" b="1" dirty="0">
                <a:latin typeface="Consolas" panose="020B0609020204030204" pitchFamily="49" charset="0"/>
              </a:rPr>
              <a:t>expected</a:t>
            </a:r>
            <a:r>
              <a:rPr lang="en-US" sz="2400" dirty="0">
                <a:latin typeface="Consolas" panose="020B0609020204030204" pitchFamily="49" charset="0"/>
              </a:rPr>
              <a:t> utility</a:t>
            </a:r>
          </a:p>
          <a:p>
            <a:endParaRPr lang="en-US" sz="2400" dirty="0">
              <a:latin typeface="Consolas" panose="020B0609020204030204" pitchFamily="49" charset="0"/>
            </a:endParaRPr>
          </a:p>
          <a:p>
            <a:pPr marL="342900" indent="-342900">
              <a:buFont typeface="Arial" panose="020B0604020202020204" pitchFamily="34" charset="0"/>
              <a:buChar char="•"/>
            </a:pPr>
            <a:r>
              <a:rPr lang="en-US" sz="2400" dirty="0">
                <a:solidFill>
                  <a:srgbClr val="0070C0"/>
                </a:solidFill>
                <a:latin typeface="Consolas" panose="020B0609020204030204" pitchFamily="49" charset="0"/>
              </a:rPr>
              <a:t>Being rational means acting to </a:t>
            </a:r>
            <a:r>
              <a:rPr lang="en-US" sz="2400" b="1" dirty="0">
                <a:solidFill>
                  <a:srgbClr val="0070C0"/>
                </a:solidFill>
                <a:latin typeface="Consolas" panose="020B0609020204030204" pitchFamily="49" charset="0"/>
              </a:rPr>
              <a:t>maximize your expected utility</a:t>
            </a:r>
            <a:endParaRPr lang="es-ES_tradnl" sz="2400" b="1" dirty="0">
              <a:solidFill>
                <a:srgbClr val="0070C0"/>
              </a:solidFill>
              <a:latin typeface="Consolas" panose="020B0609020204030204" pitchFamily="49" charset="0"/>
            </a:endParaRPr>
          </a:p>
        </p:txBody>
      </p:sp>
      <p:pic>
        <p:nvPicPr>
          <p:cNvPr id="7" name="Imagen 6">
            <a:extLst>
              <a:ext uri="{FF2B5EF4-FFF2-40B4-BE49-F238E27FC236}">
                <a16:creationId xmlns:a16="http://schemas.microsoft.com/office/drawing/2014/main" id="{EC4C0CCC-C427-929F-0A8D-39871EB23A49}"/>
              </a:ext>
            </a:extLst>
          </p:cNvPr>
          <p:cNvPicPr>
            <a:picLocks noChangeAspect="1"/>
          </p:cNvPicPr>
          <p:nvPr/>
        </p:nvPicPr>
        <p:blipFill>
          <a:blip r:embed="rId2"/>
          <a:stretch>
            <a:fillRect/>
          </a:stretch>
        </p:blipFill>
        <p:spPr>
          <a:xfrm>
            <a:off x="6354524" y="1431160"/>
            <a:ext cx="5660351" cy="3580787"/>
          </a:xfrm>
          <a:prstGeom prst="rect">
            <a:avLst/>
          </a:prstGeom>
        </p:spPr>
      </p:pic>
    </p:spTree>
    <p:extLst>
      <p:ext uri="{BB962C8B-B14F-4D97-AF65-F5344CB8AC3E}">
        <p14:creationId xmlns:p14="http://schemas.microsoft.com/office/powerpoint/2010/main" val="1945738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A77B-7F04-62B6-55BE-565054E263E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35D8C71-B932-1202-DD41-B89E519965D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decisions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FCE24549-935D-9BFA-1394-AA49FA1E58F0}"/>
              </a:ext>
            </a:extLst>
          </p:cNvPr>
          <p:cNvSpPr txBox="1"/>
          <p:nvPr/>
        </p:nvSpPr>
        <p:spPr>
          <a:xfrm>
            <a:off x="466724" y="1271856"/>
            <a:ext cx="57690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6">
                    <a:lumMod val="75000"/>
                  </a:schemeClr>
                </a:solidFill>
                <a:latin typeface="Consolas" panose="020B0609020204030204" pitchFamily="49" charset="0"/>
              </a:rPr>
              <a:t>We’ll use the term rational in a very specific, technical way:</a:t>
            </a:r>
          </a:p>
          <a:p>
            <a:endParaRPr lang="en-US" sz="2400" dirty="0">
              <a:solidFill>
                <a:schemeClr val="accent6">
                  <a:lumMod val="75000"/>
                </a:schemeClr>
              </a:solidFill>
              <a:latin typeface="Consolas" panose="020B0609020204030204" pitchFamily="49" charset="0"/>
            </a:endParaRP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Rational: maximally achieving pre-defined goals</a:t>
            </a: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Goals are expressed in terms of the utility of outcomes</a:t>
            </a: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World is uncertain, so we’ll use expected utility</a:t>
            </a:r>
          </a:p>
          <a:p>
            <a:endParaRPr lang="en-US" sz="2400" dirty="0">
              <a:solidFill>
                <a:schemeClr val="accent6">
                  <a:lumMod val="75000"/>
                </a:schemeClr>
              </a:solidFill>
              <a:latin typeface="Consolas" panose="020B0609020204030204" pitchFamily="49" charset="0"/>
            </a:endParaRPr>
          </a:p>
          <a:p>
            <a:pPr marL="342900" indent="-342900">
              <a:buFont typeface="Arial" panose="020B0604020202020204" pitchFamily="34" charset="0"/>
              <a:buChar char="•"/>
            </a:pPr>
            <a:r>
              <a:rPr lang="en-US" sz="2400" dirty="0">
                <a:solidFill>
                  <a:schemeClr val="accent6">
                    <a:lumMod val="75000"/>
                  </a:schemeClr>
                </a:solidFill>
                <a:latin typeface="Consolas" panose="020B0609020204030204" pitchFamily="49" charset="0"/>
              </a:rPr>
              <a:t>Being rational means acting to maximize your expected utility</a:t>
            </a:r>
            <a:endParaRPr lang="es-ES_tradnl" sz="2400" dirty="0">
              <a:solidFill>
                <a:schemeClr val="accent6">
                  <a:lumMod val="75000"/>
                </a:schemeClr>
              </a:solidFill>
              <a:latin typeface="Consolas" panose="020B0609020204030204" pitchFamily="49" charset="0"/>
            </a:endParaRPr>
          </a:p>
        </p:txBody>
      </p:sp>
      <p:sp>
        <p:nvSpPr>
          <p:cNvPr id="5" name="CuadroTexto 4">
            <a:extLst>
              <a:ext uri="{FF2B5EF4-FFF2-40B4-BE49-F238E27FC236}">
                <a16:creationId xmlns:a16="http://schemas.microsoft.com/office/drawing/2014/main" id="{5FE9A8E0-39C8-0AEA-3BF7-37B2CBE0EB76}"/>
              </a:ext>
            </a:extLst>
          </p:cNvPr>
          <p:cNvSpPr txBox="1"/>
          <p:nvPr/>
        </p:nvSpPr>
        <p:spPr>
          <a:xfrm>
            <a:off x="7106448" y="2035682"/>
            <a:ext cx="4435696" cy="2246769"/>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Consolas" panose="020B0609020204030204" pitchFamily="49" charset="0"/>
              </a:rPr>
              <a:t>A better title for this course would be:</a:t>
            </a:r>
            <a:br>
              <a:rPr lang="en-US" sz="2800" dirty="0">
                <a:latin typeface="Consolas" panose="020B0609020204030204" pitchFamily="49" charset="0"/>
              </a:rPr>
            </a:br>
            <a:r>
              <a:rPr lang="en-US" sz="2800" b="1" dirty="0">
                <a:latin typeface="Consolas" panose="020B0609020204030204" pitchFamily="49" charset="0"/>
              </a:rPr>
              <a:t>Computational Rationality</a:t>
            </a:r>
          </a:p>
        </p:txBody>
      </p:sp>
    </p:spTree>
    <p:extLst>
      <p:ext uri="{BB962C8B-B14F-4D97-AF65-F5344CB8AC3E}">
        <p14:creationId xmlns:p14="http://schemas.microsoft.com/office/powerpoint/2010/main" val="1115959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93E9-1D47-F513-FEBF-206EAB2710F1}"/>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E9415F1-7263-66DF-D5C2-32BC8FDA6075}"/>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C09946F3-38CA-5728-3360-7F6FB7BB752B}"/>
              </a:ext>
            </a:extLst>
          </p:cNvPr>
          <p:cNvSpPr txBox="1"/>
          <p:nvPr/>
        </p:nvSpPr>
        <p:spPr>
          <a:xfrm>
            <a:off x="5366919" y="1146881"/>
            <a:ext cx="6514530"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dirty="0">
                <a:latin typeface="Consolas" panose="020B0609020204030204" pitchFamily="49" charset="0"/>
              </a:rPr>
              <a:t>Brains (human minds) are very good at making rational decisions, but not perfect</a:t>
            </a:r>
          </a:p>
          <a:p>
            <a:pPr marL="342900" indent="-342900">
              <a:buFont typeface="Arial" panose="020B0604020202020204" pitchFamily="34" charset="0"/>
              <a:buChar char="•"/>
            </a:pPr>
            <a:r>
              <a:rPr lang="en-US" sz="2200" dirty="0">
                <a:latin typeface="Consolas" panose="020B0609020204030204" pitchFamily="49" charset="0"/>
              </a:rPr>
              <a:t>Brains aren’t as modular as software, so hard to </a:t>
            </a:r>
            <a:r>
              <a:rPr lang="es-CO" sz="2200" dirty="0">
                <a:latin typeface="Consolas" panose="020B0609020204030204" pitchFamily="49" charset="0"/>
              </a:rPr>
              <a:t>reverse </a:t>
            </a:r>
            <a:r>
              <a:rPr lang="es-CO" sz="2200" dirty="0" err="1">
                <a:latin typeface="Consolas" panose="020B0609020204030204" pitchFamily="49" charset="0"/>
              </a:rPr>
              <a:t>engineer</a:t>
            </a:r>
            <a:r>
              <a:rPr lang="es-CO" sz="2200" dirty="0">
                <a:latin typeface="Consolas" panose="020B0609020204030204" pitchFamily="49" charset="0"/>
              </a:rPr>
              <a:t>!</a:t>
            </a:r>
          </a:p>
          <a:p>
            <a:pPr marL="342900" indent="-342900">
              <a:buFont typeface="Arial" panose="020B0604020202020204" pitchFamily="34" charset="0"/>
              <a:buChar char="•"/>
            </a:pPr>
            <a:r>
              <a:rPr lang="en-US" sz="2200" dirty="0">
                <a:latin typeface="Consolas" panose="020B0609020204030204" pitchFamily="49" charset="0"/>
              </a:rPr>
              <a:t>AI may be better than brains at some tasks</a:t>
            </a:r>
          </a:p>
          <a:p>
            <a:pPr marL="342900" indent="-342900">
              <a:buFont typeface="Arial" panose="020B0604020202020204" pitchFamily="34" charset="0"/>
              <a:buChar char="•"/>
            </a:pPr>
            <a:r>
              <a:rPr lang="en-US" sz="2200" i="1" dirty="0">
                <a:solidFill>
                  <a:srgbClr val="0070C0"/>
                </a:solidFill>
                <a:latin typeface="Consolas" panose="020B0609020204030204" pitchFamily="49" charset="0"/>
              </a:rPr>
              <a:t>“Brains are to intelligence as wings are to flight”</a:t>
            </a:r>
          </a:p>
          <a:p>
            <a:pPr marL="342900" indent="-342900">
              <a:buFont typeface="Arial" panose="020B0604020202020204" pitchFamily="34" charset="0"/>
              <a:buChar char="•"/>
            </a:pPr>
            <a:r>
              <a:rPr lang="en-US" sz="2200" dirty="0">
                <a:latin typeface="Consolas" panose="020B0609020204030204" pitchFamily="49" charset="0"/>
              </a:rPr>
              <a:t>We can’t yet build AI on the scale of the brain</a:t>
            </a:r>
          </a:p>
          <a:p>
            <a:r>
              <a:rPr lang="en-US" sz="2200" dirty="0">
                <a:solidFill>
                  <a:srgbClr val="C00000"/>
                </a:solidFill>
                <a:latin typeface="Consolas" panose="020B0609020204030204" pitchFamily="49" charset="0"/>
              </a:rPr>
              <a:t>   ~100T synapses in the human brain vs ~500B weights in ANN</a:t>
            </a:r>
          </a:p>
          <a:p>
            <a:pPr marL="342900" indent="-342900">
              <a:buFont typeface="Arial" panose="020B0604020202020204" pitchFamily="34" charset="0"/>
              <a:buChar char="•"/>
            </a:pPr>
            <a:r>
              <a:rPr lang="en-US" sz="2200" dirty="0">
                <a:latin typeface="Consolas" panose="020B0609020204030204" pitchFamily="49" charset="0"/>
              </a:rPr>
              <a:t>Still, the brain can be a great inspiration for AI!</a:t>
            </a:r>
            <a:endParaRPr lang="es-ES_tradnl" sz="2200" dirty="0">
              <a:latin typeface="Consolas" panose="020B0609020204030204" pitchFamily="49" charset="0"/>
            </a:endParaRPr>
          </a:p>
        </p:txBody>
      </p:sp>
      <p:pic>
        <p:nvPicPr>
          <p:cNvPr id="5" name="Imagen 4">
            <a:extLst>
              <a:ext uri="{FF2B5EF4-FFF2-40B4-BE49-F238E27FC236}">
                <a16:creationId xmlns:a16="http://schemas.microsoft.com/office/drawing/2014/main" id="{D5756F7C-F4E8-3601-62E5-E0A452294A45}"/>
              </a:ext>
            </a:extLst>
          </p:cNvPr>
          <p:cNvPicPr>
            <a:picLocks noChangeAspect="1"/>
          </p:cNvPicPr>
          <p:nvPr/>
        </p:nvPicPr>
        <p:blipFill>
          <a:blip r:embed="rId2"/>
          <a:stretch>
            <a:fillRect/>
          </a:stretch>
        </p:blipFill>
        <p:spPr>
          <a:xfrm>
            <a:off x="745435" y="1859069"/>
            <a:ext cx="4176754" cy="3855931"/>
          </a:xfrm>
          <a:prstGeom prst="rect">
            <a:avLst/>
          </a:prstGeom>
        </p:spPr>
      </p:pic>
    </p:spTree>
    <p:extLst>
      <p:ext uri="{BB962C8B-B14F-4D97-AF65-F5344CB8AC3E}">
        <p14:creationId xmlns:p14="http://schemas.microsoft.com/office/powerpoint/2010/main" val="3652364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E478-EA3E-C0E8-84F0-6A60640F2BEE}"/>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87E78BFB-3209-B9A1-1EBD-2DE10C720B9A}"/>
              </a:ext>
            </a:extLst>
          </p:cNvPr>
          <p:cNvSpPr>
            <a:spLocks noGrp="1"/>
          </p:cNvSpPr>
          <p:nvPr>
            <p:ph type="title"/>
          </p:nvPr>
        </p:nvSpPr>
        <p:spPr>
          <a:xfrm>
            <a:off x="1297021" y="3429000"/>
            <a:ext cx="9132854"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A(short)</a:t>
            </a:r>
            <a:r>
              <a:rPr lang="es-ES_tradnl" sz="6700" b="1" dirty="0" err="1">
                <a:solidFill>
                  <a:srgbClr val="0070C0"/>
                </a:solidFill>
                <a:latin typeface="Consolas" panose="020B0609020204030204" pitchFamily="49" charset="0"/>
              </a:rPr>
              <a:t>History</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of</a:t>
            </a:r>
            <a:r>
              <a:rPr lang="es-ES_tradnl" sz="6700" b="1" dirty="0">
                <a:solidFill>
                  <a:srgbClr val="0070C0"/>
                </a:solidFill>
                <a:latin typeface="Consolas" panose="020B0609020204030204" pitchFamily="49" charset="0"/>
              </a:rPr>
              <a:t> AI</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00337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48E73-7F1B-E088-BD3E-90333B92105C}"/>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AA2602AB-7070-6BB0-FDD7-6B7CB9A87DD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A short </a:t>
            </a:r>
            <a:r>
              <a:rPr lang="es-MX" sz="3200" b="1" dirty="0" err="1">
                <a:solidFill>
                  <a:srgbClr val="0070C0"/>
                </a:solidFill>
                <a:latin typeface="Consolas" panose="020B0609020204030204" pitchFamily="49" charset="0"/>
                <a:cs typeface="Arial"/>
              </a:rPr>
              <a:t>history</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of</a:t>
            </a:r>
            <a:r>
              <a:rPr lang="es-MX" sz="3200" b="1" dirty="0">
                <a:solidFill>
                  <a:srgbClr val="0070C0"/>
                </a:solidFill>
                <a:latin typeface="Consolas" panose="020B0609020204030204" pitchFamily="49" charset="0"/>
                <a:cs typeface="Arial"/>
              </a:rPr>
              <a:t> AI</a:t>
            </a:r>
          </a:p>
        </p:txBody>
      </p:sp>
      <p:pic>
        <p:nvPicPr>
          <p:cNvPr id="6" name="Imagen 5">
            <a:extLst>
              <a:ext uri="{FF2B5EF4-FFF2-40B4-BE49-F238E27FC236}">
                <a16:creationId xmlns:a16="http://schemas.microsoft.com/office/drawing/2014/main" id="{0742860C-52AD-04C6-F694-5B6329111DE8}"/>
              </a:ext>
            </a:extLst>
          </p:cNvPr>
          <p:cNvPicPr>
            <a:picLocks noChangeAspect="1"/>
          </p:cNvPicPr>
          <p:nvPr/>
        </p:nvPicPr>
        <p:blipFill>
          <a:blip r:embed="rId2"/>
          <a:stretch>
            <a:fillRect/>
          </a:stretch>
        </p:blipFill>
        <p:spPr>
          <a:xfrm>
            <a:off x="4244179" y="940854"/>
            <a:ext cx="3703641" cy="4976291"/>
          </a:xfrm>
          <a:prstGeom prst="rect">
            <a:avLst/>
          </a:prstGeom>
        </p:spPr>
      </p:pic>
    </p:spTree>
    <p:extLst>
      <p:ext uri="{BB962C8B-B14F-4D97-AF65-F5344CB8AC3E}">
        <p14:creationId xmlns:p14="http://schemas.microsoft.com/office/powerpoint/2010/main" val="69721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7737F-CB28-7F39-D92E-9815A84E3A5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426CD01-C5B4-2CF7-B676-EBD2F05ECDB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Historia de la IA</a:t>
            </a:r>
          </a:p>
        </p:txBody>
      </p:sp>
      <p:sp>
        <p:nvSpPr>
          <p:cNvPr id="2" name="TextBox 2">
            <a:extLst>
              <a:ext uri="{FF2B5EF4-FFF2-40B4-BE49-F238E27FC236}">
                <a16:creationId xmlns:a16="http://schemas.microsoft.com/office/drawing/2014/main" id="{7ABF9ED7-4934-E357-2C1C-36969ADC90BD}"/>
              </a:ext>
            </a:extLst>
          </p:cNvPr>
          <p:cNvSpPr txBox="1"/>
          <p:nvPr/>
        </p:nvSpPr>
        <p:spPr>
          <a:xfrm>
            <a:off x="486096" y="1174991"/>
            <a:ext cx="1010570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_tradnl" sz="2200" b="1" dirty="0">
                <a:latin typeface="Consolas" panose="020B0609020204030204" pitchFamily="49" charset="0"/>
              </a:rPr>
              <a:t>Años 1940-50: </a:t>
            </a:r>
            <a:r>
              <a:rPr lang="es-ES_tradnl" sz="2200" dirty="0">
                <a:latin typeface="Consolas" panose="020B0609020204030204" pitchFamily="49" charset="0"/>
              </a:rPr>
              <a:t>Fundamentos teóricos (Alan Turing) y primeras computadoras.</a:t>
            </a:r>
            <a:endParaRPr lang="en-US" sz="2200" dirty="0">
              <a:latin typeface="Consolas" panose="020B0609020204030204" pitchFamily="49" charset="0"/>
            </a:endParaRPr>
          </a:p>
          <a:p>
            <a:endParaRPr lang="es-ES_tradnl" sz="2200" dirty="0">
              <a:latin typeface="Consolas" panose="020B0609020204030204" pitchFamily="49" charset="0"/>
            </a:endParaRPr>
          </a:p>
          <a:p>
            <a:pPr marL="285750" indent="-285750">
              <a:buChar char="•"/>
            </a:pPr>
            <a:r>
              <a:rPr lang="es-ES_tradnl" sz="2200" b="1" dirty="0">
                <a:latin typeface="Consolas" panose="020B0609020204030204" pitchFamily="49" charset="0"/>
              </a:rPr>
              <a:t>1956: </a:t>
            </a:r>
            <a:r>
              <a:rPr lang="es-ES_tradnl" sz="2200" dirty="0">
                <a:latin typeface="Consolas" panose="020B0609020204030204" pitchFamily="49" charset="0"/>
              </a:rPr>
              <a:t>Conferencia de Dartmouth: Nacimiento formal de la IA.</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1970-80: </a:t>
            </a:r>
            <a:r>
              <a:rPr lang="es-ES_tradnl" sz="2200" dirty="0">
                <a:latin typeface="Consolas" panose="020B0609020204030204" pitchFamily="49" charset="0"/>
              </a:rPr>
              <a:t>Invierno de la IA (expectativas no cumplidas).</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1980: </a:t>
            </a:r>
            <a:r>
              <a:rPr lang="es-ES_tradnl" sz="2200" dirty="0">
                <a:latin typeface="Consolas" panose="020B0609020204030204" pitchFamily="49" charset="0"/>
              </a:rPr>
              <a:t>Auge de los sistemas expertos.</a:t>
            </a:r>
          </a:p>
          <a:p>
            <a:endParaRPr lang="es-ES_tradnl" sz="2200" dirty="0">
              <a:latin typeface="Consolas" panose="020B0609020204030204" pitchFamily="49" charset="0"/>
            </a:endParaRPr>
          </a:p>
          <a:p>
            <a:pPr marL="285750" indent="-285750">
              <a:buChar char="•"/>
            </a:pPr>
            <a:r>
              <a:rPr lang="es-ES_tradnl" sz="2200" dirty="0">
                <a:latin typeface="Consolas" panose="020B0609020204030204" pitchFamily="49" charset="0"/>
              </a:rPr>
              <a:t>Años </a:t>
            </a:r>
            <a:r>
              <a:rPr lang="es-ES_tradnl" sz="2200" b="1" dirty="0">
                <a:latin typeface="Consolas" panose="020B0609020204030204" pitchFamily="49" charset="0"/>
              </a:rPr>
              <a:t>1990</a:t>
            </a:r>
            <a:r>
              <a:rPr lang="es-ES_tradnl" sz="2200" dirty="0">
                <a:latin typeface="Consolas" panose="020B0609020204030204" pitchFamily="49" charset="0"/>
              </a:rPr>
              <a:t> en adelante: Aprendizaje automático, Deep Blue, y crecimiento exponencial.</a:t>
            </a:r>
          </a:p>
          <a:p>
            <a:endParaRPr lang="es-ES_tradnl" sz="2200" dirty="0">
              <a:latin typeface="Consolas" panose="020B0609020204030204" pitchFamily="49" charset="0"/>
            </a:endParaRPr>
          </a:p>
          <a:p>
            <a:pPr marL="285750" indent="-285750">
              <a:buChar char="•"/>
            </a:pPr>
            <a:r>
              <a:rPr lang="es-ES_tradnl" sz="2200" b="1" dirty="0">
                <a:latin typeface="Consolas" panose="020B0609020204030204" pitchFamily="49" charset="0"/>
              </a:rPr>
              <a:t>Siglo XXI: </a:t>
            </a:r>
            <a:r>
              <a:rPr lang="es-ES_tradnl" sz="2200" dirty="0">
                <a:latin typeface="Consolas" panose="020B0609020204030204" pitchFamily="49" charset="0"/>
              </a:rPr>
              <a:t>IA en la vida diaria: redes neuronales, aprendizaje profundo.</a:t>
            </a:r>
          </a:p>
        </p:txBody>
      </p:sp>
    </p:spTree>
    <p:extLst>
      <p:ext uri="{BB962C8B-B14F-4D97-AF65-F5344CB8AC3E}">
        <p14:creationId xmlns:p14="http://schemas.microsoft.com/office/powerpoint/2010/main" val="247899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B1F6C-A7FE-16A7-064E-12ADE4CEEE9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5B96994-11EC-CF90-FE0D-4911EB5F6C9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E19635C1-0E81-294B-16D3-33AF743D8C24}"/>
              </a:ext>
            </a:extLst>
          </p:cNvPr>
          <p:cNvSpPr txBox="1"/>
          <p:nvPr/>
        </p:nvSpPr>
        <p:spPr>
          <a:xfrm>
            <a:off x="466724" y="1133474"/>
            <a:ext cx="8886826" cy="4463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01 – </a:t>
            </a:r>
            <a:r>
              <a:rPr lang="es-MX" sz="2400" dirty="0" err="1">
                <a:solidFill>
                  <a:srgbClr val="0070C0"/>
                </a:solidFill>
                <a:latin typeface="Consolas" panose="020B0609020204030204" pitchFamily="49" charset="0"/>
                <a:ea typeface="+mj-ea"/>
                <a:cs typeface="Arial"/>
              </a:rPr>
              <a:t>Foundations</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search</a:t>
            </a:r>
            <a:r>
              <a:rPr lang="es-MX" sz="2400" dirty="0">
                <a:solidFill>
                  <a:srgbClr val="0070C0"/>
                </a:solidFill>
                <a:latin typeface="Consolas" panose="020B0609020204030204" pitchFamily="49" charset="0"/>
                <a:ea typeface="+mj-ea"/>
                <a:cs typeface="Arial"/>
              </a:rPr>
              <a:t> &amp; </a:t>
            </a:r>
            <a:r>
              <a:rPr lang="es-MX" sz="2400" dirty="0" err="1">
                <a:solidFill>
                  <a:srgbClr val="0070C0"/>
                </a:solidFill>
                <a:latin typeface="Consolas" panose="020B0609020204030204" pitchFamily="49" charset="0"/>
                <a:ea typeface="+mj-ea"/>
                <a:cs typeface="Arial"/>
              </a:rPr>
              <a:t>Planning</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Week01- </a:t>
            </a:r>
            <a:r>
              <a:rPr lang="es-ES_tradnl" sz="2400" dirty="0" err="1">
                <a:solidFill>
                  <a:schemeClr val="accent6">
                    <a:lumMod val="10000"/>
                  </a:schemeClr>
                </a:solidFill>
                <a:latin typeface="Consolas" panose="020B0609020204030204" pitchFamily="49" charset="0"/>
                <a:ea typeface="+mj-ea"/>
                <a:cs typeface="Arial"/>
              </a:rPr>
              <a:t>What</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is</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The</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Intelligent-Agent</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Paradigm</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Week02</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Problem</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formulation</a:t>
            </a:r>
            <a:r>
              <a:rPr lang="es-ES_tradnl" sz="2400" dirty="0">
                <a:solidFill>
                  <a:schemeClr val="accent6">
                    <a:lumMod val="10000"/>
                  </a:schemeClr>
                </a:solidFill>
                <a:latin typeface="Consolas" panose="020B0609020204030204" pitchFamily="49" charset="0"/>
                <a:ea typeface="+mj-ea"/>
                <a:cs typeface="Arial"/>
              </a:rPr>
              <a:t> and </a:t>
            </a:r>
            <a:r>
              <a:rPr lang="es-ES_tradnl" sz="2400" dirty="0" err="1">
                <a:solidFill>
                  <a:schemeClr val="accent6">
                    <a:lumMod val="10000"/>
                  </a:schemeClr>
                </a:solidFill>
                <a:latin typeface="Consolas" panose="020B0609020204030204" pitchFamily="49" charset="0"/>
                <a:ea typeface="+mj-ea"/>
                <a:cs typeface="Arial"/>
              </a:rPr>
              <a:t>uniformed</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search</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Week03</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Heuristic</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search</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cs typeface="Arial"/>
              </a:rPr>
              <a:t>&amp;</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Optimality</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Week04</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Meta-heuristic Search: Genetic Algorithms for Planning &amp; Scheduling</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Week05</a:t>
            </a:r>
            <a:r>
              <a:rPr lang="en-US" sz="2400" dirty="0">
                <a:solidFill>
                  <a:schemeClr val="accent6">
                    <a:lumMod val="10000"/>
                  </a:schemeClr>
                </a:solidFill>
                <a:latin typeface="Consolas" panose="020B0609020204030204" pitchFamily="49" charset="0"/>
                <a:ea typeface="+mj-ea"/>
                <a:cs typeface="Arial"/>
              </a:rPr>
              <a:t>- Knowledge, CSPs &amp; Classical Planning</a:t>
            </a:r>
            <a:endParaRPr lang="es-ES_tradnl" dirty="0"/>
          </a:p>
        </p:txBody>
      </p:sp>
    </p:spTree>
    <p:extLst>
      <p:ext uri="{BB962C8B-B14F-4D97-AF65-F5344CB8AC3E}">
        <p14:creationId xmlns:p14="http://schemas.microsoft.com/office/powerpoint/2010/main" val="3440215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0E639D-0CD8-EF2F-CEBB-617A02043EC5}"/>
              </a:ext>
            </a:extLst>
          </p:cNvPr>
          <p:cNvSpPr txBox="1"/>
          <p:nvPr/>
        </p:nvSpPr>
        <p:spPr>
          <a:xfrm>
            <a:off x="622299" y="1695809"/>
            <a:ext cx="7692127" cy="492442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s-ES_tradnl" sz="2400" dirty="0">
              <a:latin typeface="Calibri"/>
            </a:endParaRPr>
          </a:p>
          <a:p>
            <a:pPr marL="380990" indent="-380990">
              <a:buChar char="•"/>
            </a:pPr>
            <a:r>
              <a:rPr lang="es-ES_tradnl" sz="2400" dirty="0">
                <a:latin typeface="Consolas" panose="020B0609020204030204" pitchFamily="49" charset="0"/>
              </a:rPr>
              <a:t>Marvin Minsky y John McCarthy (1969-71): Fundamentos del campo.</a:t>
            </a: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Ed Feigenbaum y Raj Reddy (1994): Sistemas expertos.</a:t>
            </a: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Judea Pearl (2011): Razonamiento probabilístico.</a:t>
            </a:r>
          </a:p>
          <a:p>
            <a:endParaRPr lang="es-ES_tradnl" sz="2400" dirty="0">
              <a:latin typeface="Consolas" panose="020B0609020204030204" pitchFamily="49" charset="0"/>
            </a:endParaRPr>
          </a:p>
          <a:p>
            <a:pPr marL="380990" indent="-380990">
              <a:buChar char="•"/>
            </a:pPr>
            <a:r>
              <a:rPr lang="es-ES_tradnl" sz="2400" dirty="0" err="1">
                <a:latin typeface="Consolas" panose="020B0609020204030204" pitchFamily="49" charset="0"/>
              </a:rPr>
              <a:t>Yoshua</a:t>
            </a:r>
            <a:r>
              <a:rPr lang="es-ES_tradnl" sz="2400" dirty="0">
                <a:latin typeface="Consolas" panose="020B0609020204030204" pitchFamily="49" charset="0"/>
              </a:rPr>
              <a:t> </a:t>
            </a:r>
            <a:r>
              <a:rPr lang="es-ES_tradnl" sz="2400" dirty="0" err="1">
                <a:latin typeface="Consolas" panose="020B0609020204030204" pitchFamily="49" charset="0"/>
              </a:rPr>
              <a:t>Bengio</a:t>
            </a:r>
            <a:r>
              <a:rPr lang="es-ES_tradnl" sz="2400" dirty="0">
                <a:latin typeface="Consolas" panose="020B0609020204030204" pitchFamily="49" charset="0"/>
              </a:rPr>
              <a:t>, Geoffrey Hinton, Yann </a:t>
            </a:r>
            <a:r>
              <a:rPr lang="es-ES_tradnl" sz="2400" dirty="0" err="1">
                <a:latin typeface="Consolas" panose="020B0609020204030204" pitchFamily="49" charset="0"/>
              </a:rPr>
              <a:t>LeCun</a:t>
            </a:r>
            <a:r>
              <a:rPr lang="es-ES_tradnl" sz="2400" dirty="0">
                <a:latin typeface="Consolas" panose="020B0609020204030204" pitchFamily="49" charset="0"/>
              </a:rPr>
              <a:t> (2019): Aprendizaje profundo.</a:t>
            </a:r>
          </a:p>
          <a:p>
            <a:endParaRPr lang="es-ES_tradnl" sz="24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8635907" y="5723674"/>
            <a:ext cx="3126732"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err="1">
                <a:latin typeface="Consolas" panose="020B0609020204030204" pitchFamily="49" charset="0"/>
              </a:rPr>
              <a:t>Figura</a:t>
            </a:r>
            <a:r>
              <a:rPr lang="en-US" sz="1200" dirty="0">
                <a:latin typeface="Consolas" panose="020B0609020204030204" pitchFamily="49" charset="0"/>
              </a:rPr>
              <a:t> 4: </a:t>
            </a:r>
            <a:r>
              <a:rPr lang="en-US" sz="1200" dirty="0" err="1">
                <a:latin typeface="Consolas" panose="020B0609020204030204" pitchFamily="49" charset="0"/>
              </a:rPr>
              <a:t>Inteligencia</a:t>
            </a:r>
            <a:r>
              <a:rPr lang="en-US" sz="1200" dirty="0">
                <a:latin typeface="Consolas" panose="020B0609020204030204" pitchFamily="49" charset="0"/>
              </a:rPr>
              <a:t> vs </a:t>
            </a:r>
            <a:r>
              <a:rPr lang="en-US" sz="1200" dirty="0" err="1">
                <a:latin typeface="Consolas" panose="020B0609020204030204" pitchFamily="49" charset="0"/>
              </a:rPr>
              <a:t>Inteligencia</a:t>
            </a:r>
            <a:r>
              <a:rPr lang="en-US" sz="1200" dirty="0">
                <a:latin typeface="Consolas" panose="020B0609020204030204" pitchFamily="49" charset="0"/>
              </a:rPr>
              <a:t> Artificial</a:t>
            </a:r>
          </a:p>
        </p:txBody>
      </p:sp>
      <p:pic>
        <p:nvPicPr>
          <p:cNvPr id="6" name="Picture 5">
            <a:extLst>
              <a:ext uri="{FF2B5EF4-FFF2-40B4-BE49-F238E27FC236}">
                <a16:creationId xmlns:a16="http://schemas.microsoft.com/office/drawing/2014/main" id="{B73CD9D2-DFEF-94A4-C3E1-C871081FC4C8}"/>
              </a:ext>
            </a:extLst>
          </p:cNvPr>
          <p:cNvPicPr>
            <a:picLocks noChangeAspect="1"/>
          </p:cNvPicPr>
          <p:nvPr/>
        </p:nvPicPr>
        <p:blipFill>
          <a:blip r:embed="rId2"/>
          <a:stretch>
            <a:fillRect/>
          </a:stretch>
        </p:blipFill>
        <p:spPr>
          <a:xfrm>
            <a:off x="8312991" y="1708258"/>
            <a:ext cx="3354347" cy="375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2">
            <a:extLst>
              <a:ext uri="{FF2B5EF4-FFF2-40B4-BE49-F238E27FC236}">
                <a16:creationId xmlns:a16="http://schemas.microsoft.com/office/drawing/2014/main" id="{AC08980D-79B2-F9AB-DDF7-83D8BDAC744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Historia de la IA</a:t>
            </a:r>
          </a:p>
        </p:txBody>
      </p:sp>
    </p:spTree>
    <p:extLst>
      <p:ext uri="{BB962C8B-B14F-4D97-AF65-F5344CB8AC3E}">
        <p14:creationId xmlns:p14="http://schemas.microsoft.com/office/powerpoint/2010/main" val="38706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BCA92-E98A-05E4-049A-4E757B0F1FE5}"/>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B012906-C9DA-1569-AEBF-AF5141F82BC1}"/>
              </a:ext>
            </a:extLst>
          </p:cNvPr>
          <p:cNvSpPr>
            <a:spLocks noGrp="1"/>
          </p:cNvSpPr>
          <p:nvPr>
            <p:ph type="title"/>
          </p:nvPr>
        </p:nvSpPr>
        <p:spPr>
          <a:xfrm>
            <a:off x="1297021" y="3429000"/>
            <a:ext cx="9132854"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What</a:t>
            </a:r>
            <a:r>
              <a:rPr lang="es-ES_tradnl" sz="6700" b="1" dirty="0">
                <a:solidFill>
                  <a:srgbClr val="0070C0"/>
                </a:solidFill>
                <a:latin typeface="Consolas" panose="020B0609020204030204" pitchFamily="49" charset="0"/>
              </a:rPr>
              <a:t> can AI do?</a:t>
            </a: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1038975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25D8-D7D1-DDE2-DC94-B0118F086C5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411C922-0DA9-8960-338D-8C9FF5BE7D3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4C04E57-753A-E9CE-284E-A48C8E08A0A2}"/>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pic>
        <p:nvPicPr>
          <p:cNvPr id="6" name="Imagen 5">
            <a:extLst>
              <a:ext uri="{FF2B5EF4-FFF2-40B4-BE49-F238E27FC236}">
                <a16:creationId xmlns:a16="http://schemas.microsoft.com/office/drawing/2014/main" id="{22C1B27F-E677-9F44-931A-98740A889D11}"/>
              </a:ext>
            </a:extLst>
          </p:cNvPr>
          <p:cNvPicPr>
            <a:picLocks noChangeAspect="1"/>
          </p:cNvPicPr>
          <p:nvPr/>
        </p:nvPicPr>
        <p:blipFill>
          <a:blip r:embed="rId2"/>
          <a:stretch>
            <a:fillRect/>
          </a:stretch>
        </p:blipFill>
        <p:spPr>
          <a:xfrm>
            <a:off x="134813" y="2074397"/>
            <a:ext cx="4919195" cy="3437882"/>
          </a:xfrm>
          <a:prstGeom prst="rect">
            <a:avLst/>
          </a:prstGeom>
        </p:spPr>
      </p:pic>
    </p:spTree>
    <p:extLst>
      <p:ext uri="{BB962C8B-B14F-4D97-AF65-F5344CB8AC3E}">
        <p14:creationId xmlns:p14="http://schemas.microsoft.com/office/powerpoint/2010/main" val="322970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43D7-29DD-3C7A-C7ED-AAF08228075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43338B8-131B-6D55-2CF9-1595D3E80F8D}"/>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BBF7E712-4CCF-47F8-870F-F45925816C2E}"/>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latin typeface="Consolas" panose="020B0609020204030204" pitchFamily="49" charset="0"/>
              </a:rPr>
              <a:t>Win against any human at chess?</a:t>
            </a:r>
          </a:p>
          <a:p>
            <a:r>
              <a:rPr lang="en-US" dirty="0">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7" name="Flecha: a la derecha con bandas 6">
            <a:extLst>
              <a:ext uri="{FF2B5EF4-FFF2-40B4-BE49-F238E27FC236}">
                <a16:creationId xmlns:a16="http://schemas.microsoft.com/office/drawing/2014/main" id="{4678868E-4644-3832-1485-BE58BD00CB73}"/>
              </a:ext>
            </a:extLst>
          </p:cNvPr>
          <p:cNvSpPr/>
          <p:nvPr/>
        </p:nvSpPr>
        <p:spPr>
          <a:xfrm>
            <a:off x="5062634" y="2053086"/>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con bandas 7">
            <a:extLst>
              <a:ext uri="{FF2B5EF4-FFF2-40B4-BE49-F238E27FC236}">
                <a16:creationId xmlns:a16="http://schemas.microsoft.com/office/drawing/2014/main" id="{8E177A00-A007-D8E5-D77B-F0257F5952A4}"/>
              </a:ext>
            </a:extLst>
          </p:cNvPr>
          <p:cNvSpPr/>
          <p:nvPr/>
        </p:nvSpPr>
        <p:spPr>
          <a:xfrm>
            <a:off x="5062634" y="230900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a:extLst>
              <a:ext uri="{FF2B5EF4-FFF2-40B4-BE49-F238E27FC236}">
                <a16:creationId xmlns:a16="http://schemas.microsoft.com/office/drawing/2014/main" id="{6A275211-C2D6-0F5B-9F7C-430F2432C52E}"/>
              </a:ext>
            </a:extLst>
          </p:cNvPr>
          <p:cNvPicPr>
            <a:picLocks noChangeAspect="1"/>
          </p:cNvPicPr>
          <p:nvPr/>
        </p:nvPicPr>
        <p:blipFill>
          <a:blip r:embed="rId2"/>
          <a:stretch>
            <a:fillRect/>
          </a:stretch>
        </p:blipFill>
        <p:spPr>
          <a:xfrm>
            <a:off x="240861" y="1668638"/>
            <a:ext cx="4750958" cy="4034798"/>
          </a:xfrm>
          <a:prstGeom prst="rect">
            <a:avLst/>
          </a:prstGeom>
        </p:spPr>
      </p:pic>
    </p:spTree>
    <p:extLst>
      <p:ext uri="{BB962C8B-B14F-4D97-AF65-F5344CB8AC3E}">
        <p14:creationId xmlns:p14="http://schemas.microsoft.com/office/powerpoint/2010/main" val="108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5C85-4852-2E87-6741-B447BC73F7D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EA8D9CE-7603-DF05-2FCF-C710D9A65BAA}"/>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F0458652-50B7-F9A6-5D92-46A4E45F4543}"/>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latin typeface="Consolas" panose="020B0609020204030204" pitchFamily="49" charset="0"/>
              </a:rPr>
              <a:t>Win against any human at chess?</a:t>
            </a:r>
          </a:p>
          <a:p>
            <a:r>
              <a:rPr lang="en-US" dirty="0">
                <a:latin typeface="Consolas" panose="020B0609020204030204" pitchFamily="49" charset="0"/>
              </a:rPr>
              <a:t>Win against the best humans at Go?</a:t>
            </a:r>
          </a:p>
          <a:p>
            <a:r>
              <a:rPr lang="en-US" dirty="0">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7" name="Flecha: a la derecha con bandas 6">
            <a:extLst>
              <a:ext uri="{FF2B5EF4-FFF2-40B4-BE49-F238E27FC236}">
                <a16:creationId xmlns:a16="http://schemas.microsoft.com/office/drawing/2014/main" id="{E8D4BB36-5CF3-B56E-89DB-5FFFEA24A8C4}"/>
              </a:ext>
            </a:extLst>
          </p:cNvPr>
          <p:cNvSpPr/>
          <p:nvPr/>
        </p:nvSpPr>
        <p:spPr>
          <a:xfrm>
            <a:off x="5062634" y="2053086"/>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con bandas 7">
            <a:extLst>
              <a:ext uri="{FF2B5EF4-FFF2-40B4-BE49-F238E27FC236}">
                <a16:creationId xmlns:a16="http://schemas.microsoft.com/office/drawing/2014/main" id="{EE7B10B0-7A29-493C-BD5C-58CDD47735BA}"/>
              </a:ext>
            </a:extLst>
          </p:cNvPr>
          <p:cNvSpPr/>
          <p:nvPr/>
        </p:nvSpPr>
        <p:spPr>
          <a:xfrm>
            <a:off x="5062634" y="230900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DA933458-F544-D6E4-A7BB-BAFF72CB9BCA}"/>
              </a:ext>
            </a:extLst>
          </p:cNvPr>
          <p:cNvPicPr>
            <a:picLocks noChangeAspect="1"/>
          </p:cNvPicPr>
          <p:nvPr/>
        </p:nvPicPr>
        <p:blipFill>
          <a:blip r:embed="rId2"/>
          <a:stretch>
            <a:fillRect/>
          </a:stretch>
        </p:blipFill>
        <p:spPr>
          <a:xfrm>
            <a:off x="265242" y="2686187"/>
            <a:ext cx="4528732" cy="2676069"/>
          </a:xfrm>
          <a:prstGeom prst="rect">
            <a:avLst/>
          </a:prstGeom>
        </p:spPr>
      </p:pic>
      <p:sp>
        <p:nvSpPr>
          <p:cNvPr id="6" name="Flecha: a la derecha con bandas 5">
            <a:extLst>
              <a:ext uri="{FF2B5EF4-FFF2-40B4-BE49-F238E27FC236}">
                <a16:creationId xmlns:a16="http://schemas.microsoft.com/office/drawing/2014/main" id="{7BF81EB6-E2AA-F15E-ED7A-A0E029CA4582}"/>
              </a:ext>
            </a:extLst>
          </p:cNvPr>
          <p:cNvSpPr/>
          <p:nvPr/>
        </p:nvSpPr>
        <p:spPr>
          <a:xfrm>
            <a:off x="5058321" y="2582670"/>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6415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4A5A-74EC-9173-E12E-95733D2185B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5E8FA09-44B3-9BEA-394D-E2B384BE1BA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E900838-004B-1DFD-D44F-708D9F66DA51}"/>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rgbClr val="C00000"/>
                </a:solidFill>
                <a:latin typeface="Consolas" panose="020B0609020204030204" pitchFamily="49" charset="0"/>
              </a:rPr>
              <a:t>Unload any dishwasher in any home?</a:t>
            </a:r>
          </a:p>
          <a:p>
            <a:r>
              <a:rPr lang="en-US" dirty="0">
                <a:latin typeface="Consolas" panose="020B0609020204030204" pitchFamily="49" charset="0"/>
              </a:rPr>
              <a:t>Drive safely along the highway?</a:t>
            </a:r>
          </a:p>
          <a:p>
            <a:r>
              <a:rPr lang="en-US" dirty="0">
                <a:latin typeface="Consolas" panose="020B0609020204030204" pitchFamily="49" charset="0"/>
              </a:rPr>
              <a:t>Drive safely along streets of San Francisco?</a:t>
            </a:r>
          </a:p>
          <a:p>
            <a:r>
              <a:rPr lang="en-US" dirty="0">
                <a:solidFill>
                  <a:schemeClr val="accent6">
                    <a:lumMod val="75000"/>
                  </a:schemeClr>
                </a:solidFill>
                <a:latin typeface="Consolas" panose="020B0609020204030204" pitchFamily="49" charset="0"/>
              </a:rPr>
              <a:t>Buy a week's worth of groceries on the web?</a:t>
            </a:r>
          </a:p>
          <a:p>
            <a:r>
              <a:rPr lang="en-US" dirty="0">
                <a:solidFill>
                  <a:schemeClr val="accent6">
                    <a:lumMod val="75000"/>
                  </a:schemeClr>
                </a:solidFill>
                <a:latin typeface="Consolas" panose="020B0609020204030204" pitchFamily="49" charset="0"/>
              </a:rPr>
              <a:t>Buy a week's worth of groceries at Berkeley Bowl?</a:t>
            </a:r>
          </a:p>
          <a:p>
            <a:r>
              <a:rPr lang="en-US" dirty="0">
                <a:solidFill>
                  <a:schemeClr val="accent6">
                    <a:lumMod val="75000"/>
                  </a:schemeClr>
                </a:solidFill>
                <a:latin typeface="Consolas" panose="020B0609020204030204" pitchFamily="49" charset="0"/>
              </a:rPr>
              <a:t>Discover and prove a new mathematical theorem?</a:t>
            </a:r>
          </a:p>
          <a:p>
            <a:r>
              <a:rPr lang="es-CO" dirty="0" err="1">
                <a:solidFill>
                  <a:schemeClr val="accent6">
                    <a:lumMod val="75000"/>
                  </a:schemeClr>
                </a:solidFill>
                <a:latin typeface="Consolas" panose="020B0609020204030204" pitchFamily="49" charset="0"/>
              </a:rPr>
              <a:t>Perform</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surgical</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operation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Translate spoken Chinese into spoken English in real time?</a:t>
            </a:r>
          </a:p>
          <a:p>
            <a:r>
              <a:rPr lang="es-CO" dirty="0" err="1">
                <a:solidFill>
                  <a:schemeClr val="accent6">
                    <a:lumMod val="75000"/>
                  </a:schemeClr>
                </a:solidFill>
                <a:latin typeface="Consolas" panose="020B0609020204030204" pitchFamily="49" charset="0"/>
              </a:rPr>
              <a:t>Win</a:t>
            </a:r>
            <a:r>
              <a:rPr lang="es-CO" dirty="0">
                <a:solidFill>
                  <a:schemeClr val="accent6">
                    <a:lumMod val="75000"/>
                  </a:schemeClr>
                </a:solidFill>
                <a:latin typeface="Consolas" panose="020B0609020204030204" pitchFamily="49" charset="0"/>
              </a:rPr>
              <a:t> </a:t>
            </a:r>
            <a:r>
              <a:rPr lang="es-CO" dirty="0" err="1">
                <a:solidFill>
                  <a:schemeClr val="accent6">
                    <a:lumMod val="75000"/>
                  </a:schemeClr>
                </a:solidFill>
                <a:latin typeface="Consolas" panose="020B0609020204030204" pitchFamily="49" charset="0"/>
              </a:rPr>
              <a:t>an</a:t>
            </a:r>
            <a:r>
              <a:rPr lang="es-CO" dirty="0">
                <a:solidFill>
                  <a:schemeClr val="accent6">
                    <a:lumMod val="75000"/>
                  </a:schemeClr>
                </a:solidFill>
                <a:latin typeface="Consolas" panose="020B0609020204030204" pitchFamily="49" charset="0"/>
              </a:rPr>
              <a:t> art </a:t>
            </a:r>
            <a:r>
              <a:rPr lang="es-CO" dirty="0" err="1">
                <a:solidFill>
                  <a:schemeClr val="accent6">
                    <a:lumMod val="75000"/>
                  </a:schemeClr>
                </a:solidFill>
                <a:latin typeface="Consolas" panose="020B0609020204030204" pitchFamily="49" charset="0"/>
              </a:rPr>
              <a:t>competition</a:t>
            </a:r>
            <a:r>
              <a:rPr lang="es-CO" dirty="0">
                <a:solidFill>
                  <a:schemeClr val="accent6">
                    <a:lumMod val="75000"/>
                  </a:schemeClr>
                </a:solidFill>
                <a:latin typeface="Consolas" panose="020B0609020204030204" pitchFamily="49" charset="0"/>
              </a:rPr>
              <a:t>?</a:t>
            </a:r>
          </a:p>
          <a:p>
            <a:r>
              <a:rPr lang="en-US" dirty="0">
                <a:solidFill>
                  <a:schemeClr val="accent6">
                    <a:lumMod val="75000"/>
                  </a:schemeClr>
                </a:solidFill>
                <a:latin typeface="Consolas" panose="020B0609020204030204" pitchFamily="49" charset="0"/>
              </a:rPr>
              <a:t>Write an intentionally funny story?</a:t>
            </a:r>
          </a:p>
          <a:p>
            <a:r>
              <a:rPr lang="es-CO" dirty="0" err="1">
                <a:solidFill>
                  <a:schemeClr val="accent6">
                    <a:lumMod val="75000"/>
                  </a:schemeClr>
                </a:solidFill>
                <a:latin typeface="Consolas" panose="020B0609020204030204" pitchFamily="49" charset="0"/>
              </a:rPr>
              <a:t>Construct</a:t>
            </a:r>
            <a:r>
              <a:rPr lang="es-CO" dirty="0">
                <a:solidFill>
                  <a:schemeClr val="accent6">
                    <a:lumMod val="75000"/>
                  </a:schemeClr>
                </a:solidFill>
                <a:latin typeface="Consolas" panose="020B0609020204030204" pitchFamily="49" charset="0"/>
              </a:rPr>
              <a:t> a </a:t>
            </a:r>
            <a:r>
              <a:rPr lang="es-CO" dirty="0" err="1">
                <a:solidFill>
                  <a:schemeClr val="accent6">
                    <a:lumMod val="75000"/>
                  </a:schemeClr>
                </a:solidFill>
                <a:latin typeface="Consolas" panose="020B0609020204030204" pitchFamily="49" charset="0"/>
              </a:rPr>
              <a:t>building</a:t>
            </a:r>
            <a:r>
              <a:rPr lang="es-CO" dirty="0">
                <a:solidFill>
                  <a:schemeClr val="accent6">
                    <a:lumMod val="75000"/>
                  </a:schemeClr>
                </a:solidFill>
                <a:latin typeface="Consolas" panose="020B0609020204030204" pitchFamily="49" charset="0"/>
              </a:rPr>
              <a:t>?</a:t>
            </a:r>
            <a:endParaRPr lang="es-ES_tradnl" sz="2200" dirty="0">
              <a:solidFill>
                <a:schemeClr val="accent6">
                  <a:lumMod val="75000"/>
                </a:schemeClr>
              </a:solidFill>
              <a:latin typeface="Consolas" panose="020B0609020204030204" pitchFamily="49" charset="0"/>
            </a:endParaRPr>
          </a:p>
        </p:txBody>
      </p:sp>
      <p:sp>
        <p:nvSpPr>
          <p:cNvPr id="8" name="Flecha: a la derecha con bandas 7">
            <a:extLst>
              <a:ext uri="{FF2B5EF4-FFF2-40B4-BE49-F238E27FC236}">
                <a16:creationId xmlns:a16="http://schemas.microsoft.com/office/drawing/2014/main" id="{8144160F-AD1A-2D41-6697-38A32C1C809F}"/>
              </a:ext>
            </a:extLst>
          </p:cNvPr>
          <p:cNvSpPr/>
          <p:nvPr/>
        </p:nvSpPr>
        <p:spPr>
          <a:xfrm>
            <a:off x="5062634" y="3137138"/>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a la derecha con bandas 5">
            <a:extLst>
              <a:ext uri="{FF2B5EF4-FFF2-40B4-BE49-F238E27FC236}">
                <a16:creationId xmlns:a16="http://schemas.microsoft.com/office/drawing/2014/main" id="{A29DA6CA-D2BC-7C89-9C94-E76A1FF35D26}"/>
              </a:ext>
            </a:extLst>
          </p:cNvPr>
          <p:cNvSpPr/>
          <p:nvPr/>
        </p:nvSpPr>
        <p:spPr>
          <a:xfrm>
            <a:off x="5058321" y="3410805"/>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Signo de multiplicación 1">
            <a:extLst>
              <a:ext uri="{FF2B5EF4-FFF2-40B4-BE49-F238E27FC236}">
                <a16:creationId xmlns:a16="http://schemas.microsoft.com/office/drawing/2014/main" id="{FC28756C-5456-D607-B006-E1BE607DCF15}"/>
              </a:ext>
            </a:extLst>
          </p:cNvPr>
          <p:cNvSpPr/>
          <p:nvPr/>
        </p:nvSpPr>
        <p:spPr>
          <a:xfrm>
            <a:off x="4992851" y="2896786"/>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a:extLst>
              <a:ext uri="{FF2B5EF4-FFF2-40B4-BE49-F238E27FC236}">
                <a16:creationId xmlns:a16="http://schemas.microsoft.com/office/drawing/2014/main" id="{6C0768C7-313D-E8A8-7F0D-058831D5A862}"/>
              </a:ext>
            </a:extLst>
          </p:cNvPr>
          <p:cNvPicPr>
            <a:picLocks noChangeAspect="1"/>
          </p:cNvPicPr>
          <p:nvPr/>
        </p:nvPicPr>
        <p:blipFill>
          <a:blip r:embed="rId2"/>
          <a:stretch>
            <a:fillRect/>
          </a:stretch>
        </p:blipFill>
        <p:spPr>
          <a:xfrm>
            <a:off x="310551" y="1304381"/>
            <a:ext cx="4225541" cy="2209941"/>
          </a:xfrm>
          <a:prstGeom prst="rect">
            <a:avLst/>
          </a:prstGeom>
        </p:spPr>
      </p:pic>
      <p:pic>
        <p:nvPicPr>
          <p:cNvPr id="12" name="Imagen 11">
            <a:extLst>
              <a:ext uri="{FF2B5EF4-FFF2-40B4-BE49-F238E27FC236}">
                <a16:creationId xmlns:a16="http://schemas.microsoft.com/office/drawing/2014/main" id="{178CAF9D-EEF0-761C-AF18-0CA20DC7F21E}"/>
              </a:ext>
            </a:extLst>
          </p:cNvPr>
          <p:cNvPicPr>
            <a:picLocks noChangeAspect="1"/>
          </p:cNvPicPr>
          <p:nvPr/>
        </p:nvPicPr>
        <p:blipFill>
          <a:blip r:embed="rId3"/>
          <a:stretch>
            <a:fillRect/>
          </a:stretch>
        </p:blipFill>
        <p:spPr>
          <a:xfrm>
            <a:off x="653369" y="4084653"/>
            <a:ext cx="4526516" cy="1466692"/>
          </a:xfrm>
          <a:prstGeom prst="rect">
            <a:avLst/>
          </a:prstGeom>
        </p:spPr>
      </p:pic>
    </p:spTree>
    <p:extLst>
      <p:ext uri="{BB962C8B-B14F-4D97-AF65-F5344CB8AC3E}">
        <p14:creationId xmlns:p14="http://schemas.microsoft.com/office/powerpoint/2010/main" val="78124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D8D5D-72EF-98BC-6A9D-53D68E2FF4C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7A92C99-CA53-9544-E163-69D32DB463B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What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about</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the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brain</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01AD9475-BF53-941A-D34D-FBC45F3E4A0D}"/>
              </a:ext>
            </a:extLst>
          </p:cNvPr>
          <p:cNvSpPr txBox="1"/>
          <p:nvPr/>
        </p:nvSpPr>
        <p:spPr>
          <a:xfrm>
            <a:off x="5366919" y="1146881"/>
            <a:ext cx="651453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nsolas" panose="020B0609020204030204" pitchFamily="49" charset="0"/>
              </a:rPr>
              <a:t>Quiz: </a:t>
            </a:r>
            <a:r>
              <a:rPr lang="en-US" dirty="0">
                <a:latin typeface="Consolas" panose="020B0609020204030204" pitchFamily="49" charset="0"/>
              </a:rPr>
              <a:t>Which of the following can be done at present?</a:t>
            </a:r>
          </a:p>
          <a:p>
            <a:endParaRPr lang="en-US" dirty="0">
              <a:latin typeface="Consolas" panose="020B0609020204030204" pitchFamily="49" charset="0"/>
            </a:endParaRPr>
          </a:p>
          <a:p>
            <a:r>
              <a:rPr lang="en-US" dirty="0">
                <a:solidFill>
                  <a:schemeClr val="accent6">
                    <a:lumMod val="75000"/>
                  </a:schemeClr>
                </a:solidFill>
                <a:latin typeface="Consolas" panose="020B0609020204030204" pitchFamily="49" charset="0"/>
              </a:rPr>
              <a:t>Win against any human at chess?</a:t>
            </a:r>
          </a:p>
          <a:p>
            <a:r>
              <a:rPr lang="en-US" dirty="0">
                <a:solidFill>
                  <a:schemeClr val="accent6">
                    <a:lumMod val="75000"/>
                  </a:schemeClr>
                </a:solidFill>
                <a:latin typeface="Consolas" panose="020B0609020204030204" pitchFamily="49" charset="0"/>
              </a:rPr>
              <a:t>Win against the best humans at Go?</a:t>
            </a:r>
          </a:p>
          <a:p>
            <a:r>
              <a:rPr lang="en-US" dirty="0">
                <a:solidFill>
                  <a:schemeClr val="accent6">
                    <a:lumMod val="75000"/>
                  </a:schemeClr>
                </a:solidFill>
                <a:latin typeface="Consolas" panose="020B0609020204030204" pitchFamily="49" charset="0"/>
              </a:rPr>
              <a:t>Play a decent game of table tennis?</a:t>
            </a:r>
          </a:p>
          <a:p>
            <a:r>
              <a:rPr lang="en-US" dirty="0">
                <a:solidFill>
                  <a:schemeClr val="accent6">
                    <a:lumMod val="75000"/>
                  </a:schemeClr>
                </a:solidFill>
                <a:latin typeface="Consolas" panose="020B0609020204030204" pitchFamily="49" charset="0"/>
              </a:rPr>
              <a:t>Unload any dishwasher in any home?</a:t>
            </a:r>
          </a:p>
          <a:p>
            <a:r>
              <a:rPr lang="en-US" dirty="0">
                <a:solidFill>
                  <a:schemeClr val="accent6">
                    <a:lumMod val="75000"/>
                  </a:schemeClr>
                </a:solidFill>
                <a:latin typeface="Consolas" panose="020B0609020204030204" pitchFamily="49" charset="0"/>
              </a:rPr>
              <a:t>Drive safely along the highway?</a:t>
            </a:r>
          </a:p>
          <a:p>
            <a:r>
              <a:rPr lang="en-US" dirty="0">
                <a:solidFill>
                  <a:schemeClr val="accent6">
                    <a:lumMod val="75000"/>
                  </a:schemeClr>
                </a:solidFill>
                <a:latin typeface="Consolas" panose="020B0609020204030204" pitchFamily="49" charset="0"/>
              </a:rPr>
              <a:t>Drive safely along streets of San Francisco?</a:t>
            </a:r>
          </a:p>
          <a:p>
            <a:r>
              <a:rPr lang="en-US" dirty="0">
                <a:latin typeface="Consolas" panose="020B0609020204030204" pitchFamily="49" charset="0"/>
              </a:rPr>
              <a:t>Buy a week's worth of groceries on the web?</a:t>
            </a:r>
          </a:p>
          <a:p>
            <a:r>
              <a:rPr lang="en-US" dirty="0">
                <a:solidFill>
                  <a:srgbClr val="C00000"/>
                </a:solidFill>
                <a:latin typeface="Consolas" panose="020B0609020204030204" pitchFamily="49" charset="0"/>
              </a:rPr>
              <a:t>Buy a week's worth of groceries at Berkeley Bowl?</a:t>
            </a:r>
          </a:p>
          <a:p>
            <a:r>
              <a:rPr lang="en-US" dirty="0">
                <a:latin typeface="Consolas" panose="020B0609020204030204" pitchFamily="49" charset="0"/>
              </a:rPr>
              <a:t>Discover and prove a new mathematical theorem?</a:t>
            </a:r>
          </a:p>
          <a:p>
            <a:r>
              <a:rPr lang="es-CO" dirty="0" err="1">
                <a:solidFill>
                  <a:srgbClr val="C00000"/>
                </a:solidFill>
                <a:latin typeface="Consolas" panose="020B0609020204030204" pitchFamily="49" charset="0"/>
              </a:rPr>
              <a:t>Perform</a:t>
            </a:r>
            <a:r>
              <a:rPr lang="es-CO" dirty="0">
                <a:solidFill>
                  <a:srgbClr val="C00000"/>
                </a:solidFill>
                <a:latin typeface="Consolas" panose="020B0609020204030204" pitchFamily="49" charset="0"/>
              </a:rPr>
              <a:t> a </a:t>
            </a:r>
            <a:r>
              <a:rPr lang="es-CO" dirty="0" err="1">
                <a:solidFill>
                  <a:srgbClr val="C00000"/>
                </a:solidFill>
                <a:latin typeface="Consolas" panose="020B0609020204030204" pitchFamily="49" charset="0"/>
              </a:rPr>
              <a:t>surgical</a:t>
            </a:r>
            <a:r>
              <a:rPr lang="es-CO" dirty="0">
                <a:solidFill>
                  <a:srgbClr val="C00000"/>
                </a:solidFill>
                <a:latin typeface="Consolas" panose="020B0609020204030204" pitchFamily="49" charset="0"/>
              </a:rPr>
              <a:t> </a:t>
            </a:r>
            <a:r>
              <a:rPr lang="es-CO" dirty="0" err="1">
                <a:solidFill>
                  <a:srgbClr val="C00000"/>
                </a:solidFill>
                <a:latin typeface="Consolas" panose="020B0609020204030204" pitchFamily="49" charset="0"/>
              </a:rPr>
              <a:t>operation</a:t>
            </a:r>
            <a:r>
              <a:rPr lang="es-CO" dirty="0">
                <a:solidFill>
                  <a:srgbClr val="C00000"/>
                </a:solidFill>
                <a:latin typeface="Consolas" panose="020B0609020204030204" pitchFamily="49" charset="0"/>
              </a:rPr>
              <a:t>?</a:t>
            </a:r>
          </a:p>
          <a:p>
            <a:r>
              <a:rPr lang="en-US" dirty="0">
                <a:latin typeface="Consolas" panose="020B0609020204030204" pitchFamily="49" charset="0"/>
              </a:rPr>
              <a:t>Translate spoken Chinese into spoken English in real time?</a:t>
            </a:r>
          </a:p>
          <a:p>
            <a:r>
              <a:rPr lang="es-CO" dirty="0" err="1">
                <a:latin typeface="Consolas" panose="020B0609020204030204" pitchFamily="49" charset="0"/>
              </a:rPr>
              <a:t>Win</a:t>
            </a:r>
            <a:r>
              <a:rPr lang="es-CO" dirty="0">
                <a:latin typeface="Consolas" panose="020B0609020204030204" pitchFamily="49" charset="0"/>
              </a:rPr>
              <a:t> </a:t>
            </a:r>
            <a:r>
              <a:rPr lang="es-CO" dirty="0" err="1">
                <a:latin typeface="Consolas" panose="020B0609020204030204" pitchFamily="49" charset="0"/>
              </a:rPr>
              <a:t>an</a:t>
            </a:r>
            <a:r>
              <a:rPr lang="es-CO" dirty="0">
                <a:latin typeface="Consolas" panose="020B0609020204030204" pitchFamily="49" charset="0"/>
              </a:rPr>
              <a:t> art </a:t>
            </a:r>
            <a:r>
              <a:rPr lang="es-CO" dirty="0" err="1">
                <a:latin typeface="Consolas" panose="020B0609020204030204" pitchFamily="49" charset="0"/>
              </a:rPr>
              <a:t>competition</a:t>
            </a:r>
            <a:r>
              <a:rPr lang="es-CO" dirty="0">
                <a:latin typeface="Consolas" panose="020B0609020204030204" pitchFamily="49" charset="0"/>
              </a:rPr>
              <a:t>?</a:t>
            </a:r>
          </a:p>
          <a:p>
            <a:r>
              <a:rPr lang="en-US" dirty="0">
                <a:latin typeface="Consolas" panose="020B0609020204030204" pitchFamily="49" charset="0"/>
              </a:rPr>
              <a:t>Write an intentionally funny story?</a:t>
            </a:r>
          </a:p>
          <a:p>
            <a:r>
              <a:rPr lang="es-CO" dirty="0" err="1">
                <a:solidFill>
                  <a:srgbClr val="C00000"/>
                </a:solidFill>
                <a:latin typeface="Consolas" panose="020B0609020204030204" pitchFamily="49" charset="0"/>
              </a:rPr>
              <a:t>Construct</a:t>
            </a:r>
            <a:r>
              <a:rPr lang="es-CO" dirty="0">
                <a:solidFill>
                  <a:srgbClr val="C00000"/>
                </a:solidFill>
                <a:latin typeface="Consolas" panose="020B0609020204030204" pitchFamily="49" charset="0"/>
              </a:rPr>
              <a:t> a </a:t>
            </a:r>
            <a:r>
              <a:rPr lang="es-CO" dirty="0" err="1">
                <a:solidFill>
                  <a:srgbClr val="C00000"/>
                </a:solidFill>
                <a:latin typeface="Consolas" panose="020B0609020204030204" pitchFamily="49" charset="0"/>
              </a:rPr>
              <a:t>building</a:t>
            </a:r>
            <a:r>
              <a:rPr lang="es-CO" dirty="0">
                <a:solidFill>
                  <a:srgbClr val="C00000"/>
                </a:solidFill>
                <a:latin typeface="Consolas" panose="020B0609020204030204" pitchFamily="49" charset="0"/>
              </a:rPr>
              <a:t>?</a:t>
            </a:r>
            <a:endParaRPr lang="es-ES_tradnl" sz="2200" dirty="0">
              <a:solidFill>
                <a:srgbClr val="C00000"/>
              </a:solidFill>
              <a:latin typeface="Consolas" panose="020B0609020204030204" pitchFamily="49" charset="0"/>
            </a:endParaRPr>
          </a:p>
        </p:txBody>
      </p:sp>
      <p:sp>
        <p:nvSpPr>
          <p:cNvPr id="8" name="Flecha: a la derecha con bandas 7">
            <a:extLst>
              <a:ext uri="{FF2B5EF4-FFF2-40B4-BE49-F238E27FC236}">
                <a16:creationId xmlns:a16="http://schemas.microsoft.com/office/drawing/2014/main" id="{A13384B3-2690-BFF2-0575-074DA423A768}"/>
              </a:ext>
            </a:extLst>
          </p:cNvPr>
          <p:cNvSpPr/>
          <p:nvPr/>
        </p:nvSpPr>
        <p:spPr>
          <a:xfrm>
            <a:off x="5054008" y="4795758"/>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a la derecha con bandas 5">
            <a:extLst>
              <a:ext uri="{FF2B5EF4-FFF2-40B4-BE49-F238E27FC236}">
                <a16:creationId xmlns:a16="http://schemas.microsoft.com/office/drawing/2014/main" id="{45D69456-50D5-3811-EC87-F144D552C964}"/>
              </a:ext>
            </a:extLst>
          </p:cNvPr>
          <p:cNvSpPr/>
          <p:nvPr/>
        </p:nvSpPr>
        <p:spPr>
          <a:xfrm>
            <a:off x="5054008" y="5345650"/>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Signo de multiplicación 1">
            <a:extLst>
              <a:ext uri="{FF2B5EF4-FFF2-40B4-BE49-F238E27FC236}">
                <a16:creationId xmlns:a16="http://schemas.microsoft.com/office/drawing/2014/main" id="{70CEF574-088F-00C5-791D-7CCA338B6815}"/>
              </a:ext>
            </a:extLst>
          </p:cNvPr>
          <p:cNvSpPr/>
          <p:nvPr/>
        </p:nvSpPr>
        <p:spPr>
          <a:xfrm>
            <a:off x="5003682" y="4520812"/>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2B792946-2547-E061-F4B1-DD71C451DD5F}"/>
              </a:ext>
            </a:extLst>
          </p:cNvPr>
          <p:cNvPicPr>
            <a:picLocks noChangeAspect="1"/>
          </p:cNvPicPr>
          <p:nvPr/>
        </p:nvPicPr>
        <p:blipFill>
          <a:blip r:embed="rId2"/>
          <a:stretch>
            <a:fillRect/>
          </a:stretch>
        </p:blipFill>
        <p:spPr>
          <a:xfrm>
            <a:off x="478191" y="904867"/>
            <a:ext cx="3971889" cy="2129567"/>
          </a:xfrm>
          <a:prstGeom prst="rect">
            <a:avLst/>
          </a:prstGeom>
        </p:spPr>
      </p:pic>
      <p:sp>
        <p:nvSpPr>
          <p:cNvPr id="9" name="Signo de multiplicación 8">
            <a:extLst>
              <a:ext uri="{FF2B5EF4-FFF2-40B4-BE49-F238E27FC236}">
                <a16:creationId xmlns:a16="http://schemas.microsoft.com/office/drawing/2014/main" id="{3877B0CE-2F74-F232-EF0C-1C70D50C30D2}"/>
              </a:ext>
            </a:extLst>
          </p:cNvPr>
          <p:cNvSpPr/>
          <p:nvPr/>
        </p:nvSpPr>
        <p:spPr>
          <a:xfrm>
            <a:off x="5014754" y="3970919"/>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cadillo: ovalado 10">
            <a:extLst>
              <a:ext uri="{FF2B5EF4-FFF2-40B4-BE49-F238E27FC236}">
                <a16:creationId xmlns:a16="http://schemas.microsoft.com/office/drawing/2014/main" id="{A97692B0-9680-4920-54BA-4FA0CEBAAE68}"/>
              </a:ext>
            </a:extLst>
          </p:cNvPr>
          <p:cNvSpPr/>
          <p:nvPr/>
        </p:nvSpPr>
        <p:spPr>
          <a:xfrm>
            <a:off x="5083175" y="4264025"/>
            <a:ext cx="283744" cy="188875"/>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a la derecha con bandas 12">
            <a:extLst>
              <a:ext uri="{FF2B5EF4-FFF2-40B4-BE49-F238E27FC236}">
                <a16:creationId xmlns:a16="http://schemas.microsoft.com/office/drawing/2014/main" id="{BD4A3A73-91FB-21E5-39D9-E1CC4EF7B791}"/>
              </a:ext>
            </a:extLst>
          </p:cNvPr>
          <p:cNvSpPr/>
          <p:nvPr/>
        </p:nvSpPr>
        <p:spPr>
          <a:xfrm>
            <a:off x="5068592" y="5640534"/>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Signo de multiplicación 13">
            <a:extLst>
              <a:ext uri="{FF2B5EF4-FFF2-40B4-BE49-F238E27FC236}">
                <a16:creationId xmlns:a16="http://schemas.microsoft.com/office/drawing/2014/main" id="{80FFB46E-3E10-74A8-CDCA-14891A3EB2DD}"/>
              </a:ext>
            </a:extLst>
          </p:cNvPr>
          <p:cNvSpPr/>
          <p:nvPr/>
        </p:nvSpPr>
        <p:spPr>
          <a:xfrm>
            <a:off x="4997986" y="5932863"/>
            <a:ext cx="439539" cy="20703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Imagen 15">
            <a:extLst>
              <a:ext uri="{FF2B5EF4-FFF2-40B4-BE49-F238E27FC236}">
                <a16:creationId xmlns:a16="http://schemas.microsoft.com/office/drawing/2014/main" id="{9C1F8A70-3733-9E5F-52D3-4D629A58BBCB}"/>
              </a:ext>
            </a:extLst>
          </p:cNvPr>
          <p:cNvPicPr>
            <a:picLocks noChangeAspect="1"/>
          </p:cNvPicPr>
          <p:nvPr/>
        </p:nvPicPr>
        <p:blipFill>
          <a:blip r:embed="rId3"/>
          <a:stretch>
            <a:fillRect/>
          </a:stretch>
        </p:blipFill>
        <p:spPr>
          <a:xfrm>
            <a:off x="1046103" y="2828404"/>
            <a:ext cx="3087927" cy="3934708"/>
          </a:xfrm>
          <a:prstGeom prst="rect">
            <a:avLst/>
          </a:prstGeom>
        </p:spPr>
      </p:pic>
      <p:sp>
        <p:nvSpPr>
          <p:cNvPr id="17" name="Flecha: a la derecha con bandas 16">
            <a:extLst>
              <a:ext uri="{FF2B5EF4-FFF2-40B4-BE49-F238E27FC236}">
                <a16:creationId xmlns:a16="http://schemas.microsoft.com/office/drawing/2014/main" id="{03807B74-34EC-3EC9-DEA3-50650EBBA6A6}"/>
              </a:ext>
            </a:extLst>
          </p:cNvPr>
          <p:cNvSpPr/>
          <p:nvPr/>
        </p:nvSpPr>
        <p:spPr>
          <a:xfrm>
            <a:off x="5068592" y="3695973"/>
            <a:ext cx="312911" cy="207034"/>
          </a:xfrm>
          <a:prstGeom prst="striped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7554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9264C-8CF8-58F8-AC6F-1311033489FD}"/>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E144D56-69DF-E3F8-5A24-D227D86A5B8E}"/>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This</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course</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Designing</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rational</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agents</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3239702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27DA-439A-A01E-D8A4-901BFBF9375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D68B894-B498-D18E-0129-C49247531DB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This</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Rational</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Agents</a:t>
            </a:r>
            <a:endParaRPr lang="es-MX" sz="3200" b="1" dirty="0">
              <a:solidFill>
                <a:srgbClr val="0070C0"/>
              </a:solidFill>
              <a:latin typeface="Consolas" panose="020B0609020204030204" pitchFamily="49" charset="0"/>
              <a:cs typeface="Arial"/>
            </a:endParaRPr>
          </a:p>
        </p:txBody>
      </p:sp>
      <p:sp>
        <p:nvSpPr>
          <p:cNvPr id="3" name="TextBox 2">
            <a:extLst>
              <a:ext uri="{FF2B5EF4-FFF2-40B4-BE49-F238E27FC236}">
                <a16:creationId xmlns:a16="http://schemas.microsoft.com/office/drawing/2014/main" id="{AC6A3EF0-3B18-8BFF-7C1F-9BE110D88EEF}"/>
              </a:ext>
            </a:extLst>
          </p:cNvPr>
          <p:cNvSpPr txBox="1"/>
          <p:nvPr/>
        </p:nvSpPr>
        <p:spPr>
          <a:xfrm>
            <a:off x="745434" y="1169741"/>
            <a:ext cx="692028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onsolas" panose="020B0609020204030204" pitchFamily="49" charset="0"/>
              </a:rPr>
              <a:t>An agent </a:t>
            </a:r>
            <a:r>
              <a:rPr lang="en-US" sz="2000" dirty="0">
                <a:latin typeface="Consolas" panose="020B0609020204030204" pitchFamily="49" charset="0"/>
              </a:rPr>
              <a:t>is an entity that perceives and acts.</a:t>
            </a:r>
          </a:p>
          <a:p>
            <a:endParaRPr lang="en-US" sz="2000" dirty="0">
              <a:latin typeface="Consolas" panose="020B0609020204030204" pitchFamily="49" charset="0"/>
            </a:endParaRPr>
          </a:p>
          <a:p>
            <a:pPr marL="342900" indent="-342900">
              <a:buFont typeface="Arial" panose="020B0604020202020204" pitchFamily="34" charset="0"/>
              <a:buChar char="•"/>
            </a:pPr>
            <a:r>
              <a:rPr lang="en-US" sz="2000" dirty="0">
                <a:latin typeface="Consolas" panose="020B0609020204030204" pitchFamily="49" charset="0"/>
              </a:rPr>
              <a:t>A </a:t>
            </a:r>
            <a:r>
              <a:rPr lang="en-US" sz="2000" b="1" dirty="0">
                <a:latin typeface="Consolas" panose="020B0609020204030204" pitchFamily="49" charset="0"/>
              </a:rPr>
              <a:t>rational agent </a:t>
            </a:r>
            <a:r>
              <a:rPr lang="en-US" sz="2000" dirty="0">
                <a:latin typeface="Consolas" panose="020B0609020204030204" pitchFamily="49" charset="0"/>
              </a:rPr>
              <a:t>selects actions that maximize</a:t>
            </a:r>
          </a:p>
          <a:p>
            <a:r>
              <a:rPr lang="es-CO" sz="2000" dirty="0" err="1">
                <a:latin typeface="Consolas" panose="020B0609020204030204" pitchFamily="49" charset="0"/>
              </a:rPr>
              <a:t>its</a:t>
            </a:r>
            <a:r>
              <a:rPr lang="es-CO" sz="2000" dirty="0">
                <a:latin typeface="Consolas" panose="020B0609020204030204" pitchFamily="49" charset="0"/>
              </a:rPr>
              <a:t> (</a:t>
            </a:r>
            <a:r>
              <a:rPr lang="es-CO" sz="2000" dirty="0" err="1">
                <a:latin typeface="Consolas" panose="020B0609020204030204" pitchFamily="49" charset="0"/>
              </a:rPr>
              <a:t>expected</a:t>
            </a:r>
            <a:r>
              <a:rPr lang="es-CO" sz="2000" dirty="0">
                <a:latin typeface="Consolas" panose="020B0609020204030204" pitchFamily="49" charset="0"/>
              </a:rPr>
              <a:t>) </a:t>
            </a:r>
            <a:r>
              <a:rPr lang="es-CO" sz="2000" b="1" dirty="0" err="1">
                <a:latin typeface="Consolas" panose="020B0609020204030204" pitchFamily="49" charset="0"/>
              </a:rPr>
              <a:t>utility</a:t>
            </a:r>
            <a:r>
              <a:rPr lang="es-CO" sz="2000" dirty="0">
                <a:latin typeface="Consolas" panose="020B0609020204030204" pitchFamily="49" charset="0"/>
              </a:rPr>
              <a:t>.</a:t>
            </a:r>
          </a:p>
          <a:p>
            <a:pPr marL="342900" indent="-342900">
              <a:buFont typeface="Arial" panose="020B0604020202020204" pitchFamily="34" charset="0"/>
              <a:buChar char="•"/>
            </a:pPr>
            <a:r>
              <a:rPr lang="en-US" sz="2000" dirty="0">
                <a:latin typeface="Consolas" panose="020B0609020204030204" pitchFamily="49" charset="0"/>
              </a:rPr>
              <a:t>Characteristics of the </a:t>
            </a:r>
            <a:r>
              <a:rPr lang="en-US" sz="2000" b="1" dirty="0">
                <a:latin typeface="Consolas" panose="020B0609020204030204" pitchFamily="49" charset="0"/>
              </a:rPr>
              <a:t>percepts</a:t>
            </a:r>
            <a:r>
              <a:rPr lang="en-US" sz="2000" dirty="0">
                <a:latin typeface="Consolas" panose="020B0609020204030204" pitchFamily="49" charset="0"/>
              </a:rPr>
              <a:t>, </a:t>
            </a:r>
            <a:r>
              <a:rPr lang="en-US" sz="2000" b="1" dirty="0">
                <a:latin typeface="Consolas" panose="020B0609020204030204" pitchFamily="49" charset="0"/>
              </a:rPr>
              <a:t>environment</a:t>
            </a:r>
            <a:r>
              <a:rPr lang="en-US" sz="2000" dirty="0">
                <a:latin typeface="Consolas" panose="020B0609020204030204" pitchFamily="49" charset="0"/>
              </a:rPr>
              <a:t>,</a:t>
            </a:r>
          </a:p>
          <a:p>
            <a:r>
              <a:rPr lang="es-CO" sz="2000" dirty="0">
                <a:latin typeface="Consolas" panose="020B0609020204030204" pitchFamily="49" charset="0"/>
              </a:rPr>
              <a:t>and </a:t>
            </a:r>
            <a:r>
              <a:rPr lang="es-CO" sz="2000" b="1" dirty="0" err="1">
                <a:latin typeface="Consolas" panose="020B0609020204030204" pitchFamily="49" charset="0"/>
              </a:rPr>
              <a:t>action</a:t>
            </a:r>
            <a:r>
              <a:rPr lang="es-CO" sz="2000" b="1" dirty="0">
                <a:latin typeface="Consolas" panose="020B0609020204030204" pitchFamily="49" charset="0"/>
              </a:rPr>
              <a:t> </a:t>
            </a:r>
            <a:r>
              <a:rPr lang="es-CO" sz="2000" b="1" dirty="0" err="1">
                <a:latin typeface="Consolas" panose="020B0609020204030204" pitchFamily="49" charset="0"/>
              </a:rPr>
              <a:t>space</a:t>
            </a:r>
            <a:r>
              <a:rPr lang="es-CO" sz="2000" b="1" dirty="0">
                <a:latin typeface="Consolas" panose="020B0609020204030204" pitchFamily="49" charset="0"/>
              </a:rPr>
              <a:t> </a:t>
            </a:r>
            <a:r>
              <a:rPr lang="es-CO" sz="2000" dirty="0" err="1">
                <a:latin typeface="Consolas" panose="020B0609020204030204" pitchFamily="49" charset="0"/>
              </a:rPr>
              <a:t>dictate</a:t>
            </a:r>
            <a:r>
              <a:rPr lang="es-CO" sz="2000" dirty="0">
                <a:latin typeface="Consolas" panose="020B0609020204030204" pitchFamily="49" charset="0"/>
              </a:rPr>
              <a:t> </a:t>
            </a:r>
            <a:r>
              <a:rPr lang="es-CO" sz="2000" dirty="0" err="1">
                <a:latin typeface="Consolas" panose="020B0609020204030204" pitchFamily="49" charset="0"/>
              </a:rPr>
              <a:t>techniques</a:t>
            </a:r>
            <a:r>
              <a:rPr lang="es-CO" sz="2000" dirty="0">
                <a:latin typeface="Consolas" panose="020B0609020204030204" pitchFamily="49" charset="0"/>
              </a:rPr>
              <a:t> </a:t>
            </a:r>
            <a:r>
              <a:rPr lang="es-CO" sz="2000" dirty="0" err="1">
                <a:latin typeface="Consolas" panose="020B0609020204030204" pitchFamily="49" charset="0"/>
              </a:rPr>
              <a:t>for</a:t>
            </a:r>
            <a:endParaRPr lang="es-CO" sz="2000" dirty="0">
              <a:latin typeface="Consolas" panose="020B0609020204030204" pitchFamily="49" charset="0"/>
            </a:endParaRPr>
          </a:p>
          <a:p>
            <a:r>
              <a:rPr lang="es-CO" sz="2000" dirty="0" err="1">
                <a:latin typeface="Consolas" panose="020B0609020204030204" pitchFamily="49" charset="0"/>
              </a:rPr>
              <a:t>selecting</a:t>
            </a:r>
            <a:r>
              <a:rPr lang="es-CO" sz="2000" dirty="0">
                <a:latin typeface="Consolas" panose="020B0609020204030204" pitchFamily="49" charset="0"/>
              </a:rPr>
              <a:t> </a:t>
            </a:r>
            <a:r>
              <a:rPr lang="es-CO" sz="2000" dirty="0" err="1">
                <a:latin typeface="Consolas" panose="020B0609020204030204" pitchFamily="49" charset="0"/>
              </a:rPr>
              <a:t>rational</a:t>
            </a:r>
            <a:r>
              <a:rPr lang="es-CO" sz="2000" dirty="0">
                <a:latin typeface="Consolas" panose="020B0609020204030204" pitchFamily="49" charset="0"/>
              </a:rPr>
              <a:t> </a:t>
            </a:r>
            <a:r>
              <a:rPr lang="es-CO" sz="2000" dirty="0" err="1">
                <a:latin typeface="Consolas" panose="020B0609020204030204" pitchFamily="49" charset="0"/>
              </a:rPr>
              <a:t>actions</a:t>
            </a:r>
            <a:endParaRPr lang="es-CO" sz="2000" dirty="0">
              <a:latin typeface="Consolas" panose="020B0609020204030204" pitchFamily="49" charset="0"/>
            </a:endParaRPr>
          </a:p>
          <a:p>
            <a:endParaRPr lang="es-CO" sz="2000" dirty="0">
              <a:latin typeface="Consolas" panose="020B0609020204030204" pitchFamily="49" charset="0"/>
            </a:endParaRPr>
          </a:p>
          <a:p>
            <a:r>
              <a:rPr lang="es-CO" sz="2000" b="1" dirty="0" err="1">
                <a:solidFill>
                  <a:srgbClr val="0070C0"/>
                </a:solidFill>
                <a:latin typeface="Consolas" panose="020B0609020204030204" pitchFamily="49" charset="0"/>
              </a:rPr>
              <a:t>This</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course</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is</a:t>
            </a:r>
            <a:r>
              <a:rPr lang="es-CO" sz="2000" b="1" dirty="0">
                <a:solidFill>
                  <a:srgbClr val="0070C0"/>
                </a:solidFill>
                <a:latin typeface="Consolas" panose="020B0609020204030204" pitchFamily="49" charset="0"/>
              </a:rPr>
              <a:t> </a:t>
            </a:r>
            <a:r>
              <a:rPr lang="es-CO" sz="2000" b="1" dirty="0" err="1">
                <a:solidFill>
                  <a:srgbClr val="0070C0"/>
                </a:solidFill>
                <a:latin typeface="Consolas" panose="020B0609020204030204" pitchFamily="49" charset="0"/>
              </a:rPr>
              <a:t>about</a:t>
            </a:r>
            <a:r>
              <a:rPr lang="es-CO" sz="2000" b="1" dirty="0">
                <a:solidFill>
                  <a:srgbClr val="0070C0"/>
                </a:solidFill>
                <a:latin typeface="Consolas" panose="020B0609020204030204" pitchFamily="49" charset="0"/>
              </a:rPr>
              <a:t>:</a:t>
            </a:r>
          </a:p>
          <a:p>
            <a:endParaRPr lang="es-CO" sz="2000" dirty="0">
              <a:solidFill>
                <a:srgbClr val="0070C0"/>
              </a:solidFill>
              <a:latin typeface="Consolas" panose="020B0609020204030204" pitchFamily="49" charset="0"/>
            </a:endParaRPr>
          </a:p>
          <a:p>
            <a:pPr marL="342900" indent="-342900">
              <a:buFont typeface="Arial" panose="020B0604020202020204" pitchFamily="34" charset="0"/>
              <a:buChar char="•"/>
            </a:pPr>
            <a:r>
              <a:rPr lang="en-US" sz="2000" b="1" dirty="0">
                <a:latin typeface="Consolas" panose="020B0609020204030204" pitchFamily="49" charset="0"/>
              </a:rPr>
              <a:t>General AI techniques for a variety of problem </a:t>
            </a:r>
            <a:r>
              <a:rPr lang="es-CO" sz="2000" b="1" dirty="0" err="1">
                <a:latin typeface="Consolas" panose="020B0609020204030204" pitchFamily="49" charset="0"/>
              </a:rPr>
              <a:t>types</a:t>
            </a:r>
            <a:endParaRPr lang="es-CO" sz="2000" b="1" dirty="0">
              <a:latin typeface="Consolas" panose="020B0609020204030204" pitchFamily="49" charset="0"/>
            </a:endParaRPr>
          </a:p>
          <a:p>
            <a:pPr marL="342900" indent="-342900">
              <a:buFont typeface="Arial" panose="020B0604020202020204" pitchFamily="34" charset="0"/>
              <a:buChar char="•"/>
            </a:pPr>
            <a:r>
              <a:rPr lang="en-US" sz="2000" b="1" dirty="0">
                <a:latin typeface="Consolas" panose="020B0609020204030204" pitchFamily="49" charset="0"/>
              </a:rPr>
              <a:t>Learning to recognize when and how a new</a:t>
            </a:r>
          </a:p>
          <a:p>
            <a:r>
              <a:rPr lang="en-US" sz="2000" b="1" dirty="0">
                <a:latin typeface="Consolas" panose="020B0609020204030204" pitchFamily="49" charset="0"/>
              </a:rPr>
              <a:t>problem can be solved with an existing technique</a:t>
            </a:r>
            <a:endParaRPr lang="es-ES_tradnl" sz="2400" b="1" dirty="0">
              <a:latin typeface="Consolas" panose="020B0609020204030204" pitchFamily="49" charset="0"/>
            </a:endParaRPr>
          </a:p>
        </p:txBody>
      </p:sp>
      <p:pic>
        <p:nvPicPr>
          <p:cNvPr id="6" name="Imagen 5">
            <a:extLst>
              <a:ext uri="{FF2B5EF4-FFF2-40B4-BE49-F238E27FC236}">
                <a16:creationId xmlns:a16="http://schemas.microsoft.com/office/drawing/2014/main" id="{5B9E81F3-6AFF-C61E-F45C-836C7153D1C8}"/>
              </a:ext>
            </a:extLst>
          </p:cNvPr>
          <p:cNvPicPr>
            <a:picLocks noChangeAspect="1"/>
          </p:cNvPicPr>
          <p:nvPr/>
        </p:nvPicPr>
        <p:blipFill>
          <a:blip r:embed="rId2"/>
          <a:stretch>
            <a:fillRect/>
          </a:stretch>
        </p:blipFill>
        <p:spPr>
          <a:xfrm>
            <a:off x="7720723" y="1099925"/>
            <a:ext cx="3673158" cy="5006774"/>
          </a:xfrm>
          <a:prstGeom prst="rect">
            <a:avLst/>
          </a:prstGeom>
        </p:spPr>
      </p:pic>
    </p:spTree>
    <p:extLst>
      <p:ext uri="{BB962C8B-B14F-4D97-AF65-F5344CB8AC3E}">
        <p14:creationId xmlns:p14="http://schemas.microsoft.com/office/powerpoint/2010/main" val="2227242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BBA2-6763-2095-7CF9-B131661C432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6342954C-27BB-A0C4-2AFF-1725FB9AA3DF}"/>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Pac</a:t>
            </a:r>
            <a:r>
              <a:rPr lang="es-MX" sz="3200" b="1" dirty="0">
                <a:solidFill>
                  <a:srgbClr val="0070C0"/>
                </a:solidFill>
                <a:latin typeface="Consolas" panose="020B0609020204030204" pitchFamily="49" charset="0"/>
                <a:cs typeface="Arial"/>
              </a:rPr>
              <a:t>-Man as </a:t>
            </a:r>
            <a:r>
              <a:rPr lang="es-MX" sz="3200" b="1" dirty="0" err="1">
                <a:solidFill>
                  <a:srgbClr val="0070C0"/>
                </a:solidFill>
                <a:latin typeface="Consolas" panose="020B0609020204030204" pitchFamily="49" charset="0"/>
                <a:cs typeface="Arial"/>
              </a:rPr>
              <a:t>an</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Agent</a:t>
            </a:r>
            <a:endParaRPr lang="es-MX" sz="3200" b="1" dirty="0">
              <a:solidFill>
                <a:srgbClr val="0070C0"/>
              </a:solidFill>
              <a:latin typeface="Consolas" panose="020B0609020204030204" pitchFamily="49" charset="0"/>
              <a:cs typeface="Arial"/>
            </a:endParaRPr>
          </a:p>
        </p:txBody>
      </p:sp>
      <p:pic>
        <p:nvPicPr>
          <p:cNvPr id="5" name="Imagen 4">
            <a:extLst>
              <a:ext uri="{FF2B5EF4-FFF2-40B4-BE49-F238E27FC236}">
                <a16:creationId xmlns:a16="http://schemas.microsoft.com/office/drawing/2014/main" id="{303A6049-8517-F22B-C9EB-BF042FDB72D1}"/>
              </a:ext>
            </a:extLst>
          </p:cNvPr>
          <p:cNvPicPr>
            <a:picLocks noChangeAspect="1"/>
          </p:cNvPicPr>
          <p:nvPr/>
        </p:nvPicPr>
        <p:blipFill>
          <a:blip r:embed="rId2"/>
          <a:stretch>
            <a:fillRect/>
          </a:stretch>
        </p:blipFill>
        <p:spPr>
          <a:xfrm>
            <a:off x="2361896" y="1183435"/>
            <a:ext cx="5852464" cy="4491130"/>
          </a:xfrm>
          <a:prstGeom prst="rect">
            <a:avLst/>
          </a:prstGeom>
        </p:spPr>
      </p:pic>
    </p:spTree>
    <p:extLst>
      <p:ext uri="{BB962C8B-B14F-4D97-AF65-F5344CB8AC3E}">
        <p14:creationId xmlns:p14="http://schemas.microsoft.com/office/powerpoint/2010/main" val="2531934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1B956-096A-2D33-5932-6484D837225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A032BC6-79C1-F109-86A7-2E33717C9D2C}"/>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AE55FB5A-4F49-3718-80DF-A70EFE88B111}"/>
              </a:ext>
            </a:extLst>
          </p:cNvPr>
          <p:cNvSpPr txBox="1"/>
          <p:nvPr/>
        </p:nvSpPr>
        <p:spPr>
          <a:xfrm>
            <a:off x="466724" y="1133474"/>
            <a:ext cx="9591676" cy="4465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02 – </a:t>
            </a:r>
            <a:r>
              <a:rPr lang="es-MX" sz="2400" dirty="0" err="1">
                <a:solidFill>
                  <a:srgbClr val="0070C0"/>
                </a:solidFill>
                <a:latin typeface="Consolas" panose="020B0609020204030204" pitchFamily="49" charset="0"/>
                <a:ea typeface="+mj-ea"/>
                <a:cs typeface="Arial"/>
              </a:rPr>
              <a:t>The</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Learning</a:t>
            </a:r>
            <a:r>
              <a:rPr lang="es-MX" sz="2400" dirty="0">
                <a:solidFill>
                  <a:srgbClr val="0070C0"/>
                </a:solidFill>
                <a:latin typeface="Consolas" panose="020B0609020204030204" pitchFamily="49" charset="0"/>
                <a:ea typeface="+mj-ea"/>
                <a:cs typeface="Arial"/>
              </a:rPr>
              <a:t> Lens</a:t>
            </a: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Week06- </a:t>
            </a:r>
            <a:r>
              <a:rPr lang="es-ES_tradnl" sz="2400" dirty="0" err="1">
                <a:solidFill>
                  <a:schemeClr val="accent6">
                    <a:lumMod val="10000"/>
                  </a:schemeClr>
                </a:solidFill>
                <a:latin typeface="Consolas" panose="020B0609020204030204" pitchFamily="49" charset="0"/>
                <a:ea typeface="+mj-ea"/>
                <a:cs typeface="Arial"/>
              </a:rPr>
              <a:t>Supervised</a:t>
            </a:r>
            <a:r>
              <a:rPr lang="es-ES_tradnl" sz="2400" dirty="0">
                <a:solidFill>
                  <a:schemeClr val="accent6">
                    <a:lumMod val="10000"/>
                  </a:schemeClr>
                </a:solidFill>
                <a:latin typeface="Consolas" panose="020B0609020204030204" pitchFamily="49" charset="0"/>
                <a:ea typeface="+mj-ea"/>
                <a:cs typeface="Arial"/>
              </a:rPr>
              <a:t> ML pipeline </a:t>
            </a:r>
            <a:r>
              <a:rPr lang="es-ES_tradnl" sz="2400" dirty="0" err="1">
                <a:solidFill>
                  <a:schemeClr val="accent6">
                    <a:lumMod val="10000"/>
                  </a:schemeClr>
                </a:solidFill>
                <a:latin typeface="Consolas" panose="020B0609020204030204" pitchFamily="49" charset="0"/>
                <a:ea typeface="+mj-ea"/>
                <a:cs typeface="Arial"/>
              </a:rPr>
              <a:t>fundamentals</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Week07</a:t>
            </a:r>
            <a:r>
              <a:rPr lang="es-ES_tradnl" sz="2400" dirty="0">
                <a:solidFill>
                  <a:schemeClr val="accent6">
                    <a:lumMod val="10000"/>
                  </a:schemeClr>
                </a:solidFill>
                <a:latin typeface="Consolas" panose="020B0609020204030204" pitchFamily="49" charset="0"/>
                <a:ea typeface="+mj-ea"/>
                <a:cs typeface="Arial"/>
              </a:rPr>
              <a:t>- </a:t>
            </a:r>
            <a:r>
              <a:rPr lang="fr-FR" sz="2400" dirty="0" err="1">
                <a:solidFill>
                  <a:schemeClr val="accent6">
                    <a:lumMod val="10000"/>
                  </a:schemeClr>
                </a:solidFill>
                <a:latin typeface="Consolas" panose="020B0609020204030204" pitchFamily="49" charset="0"/>
                <a:ea typeface="+mj-ea"/>
                <a:cs typeface="Arial"/>
              </a:rPr>
              <a:t>Trees</a:t>
            </a:r>
            <a:r>
              <a:rPr lang="fr-FR" sz="2400" dirty="0">
                <a:solidFill>
                  <a:schemeClr val="accent6">
                    <a:lumMod val="10000"/>
                  </a:schemeClr>
                </a:solidFill>
                <a:latin typeface="Consolas" panose="020B0609020204030204" pitchFamily="49" charset="0"/>
                <a:ea typeface="+mj-ea"/>
                <a:cs typeface="Arial"/>
              </a:rPr>
              <a:t> &amp; Ensembles; mini </a:t>
            </a:r>
            <a:r>
              <a:rPr lang="fr-FR" sz="2400" dirty="0" err="1">
                <a:solidFill>
                  <a:schemeClr val="accent6">
                    <a:lumMod val="10000"/>
                  </a:schemeClr>
                </a:solidFill>
                <a:latin typeface="Consolas" panose="020B0609020204030204" pitchFamily="49" charset="0"/>
                <a:ea typeface="+mj-ea"/>
                <a:cs typeface="Arial"/>
              </a:rPr>
              <a:t>Kaggle</a:t>
            </a:r>
            <a:r>
              <a:rPr lang="fr-FR" sz="2400" dirty="0">
                <a:solidFill>
                  <a:schemeClr val="accent6">
                    <a:lumMod val="10000"/>
                  </a:schemeClr>
                </a:solidFill>
                <a:latin typeface="Consolas" panose="020B0609020204030204" pitchFamily="49" charset="0"/>
                <a:ea typeface="+mj-ea"/>
                <a:cs typeface="Arial"/>
              </a:rPr>
              <a:t> </a:t>
            </a:r>
            <a:r>
              <a:rPr lang="fr-FR" sz="2400" dirty="0" err="1">
                <a:solidFill>
                  <a:schemeClr val="accent6">
                    <a:lumMod val="10000"/>
                  </a:schemeClr>
                </a:solidFill>
                <a:latin typeface="Consolas" panose="020B0609020204030204" pitchFamily="49" charset="0"/>
                <a:ea typeface="+mj-ea"/>
                <a:cs typeface="Arial"/>
              </a:rPr>
              <a:t>contest</a:t>
            </a:r>
            <a:endParaRPr lang="fr-FR"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Week08</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Deep-Learning crash course (</a:t>
            </a:r>
            <a:r>
              <a:rPr lang="en-US" sz="2400" dirty="0" err="1">
                <a:solidFill>
                  <a:schemeClr val="accent6">
                    <a:lumMod val="10000"/>
                  </a:schemeClr>
                </a:solidFill>
                <a:latin typeface="Consolas" panose="020B0609020204030204" pitchFamily="49" charset="0"/>
                <a:ea typeface="+mj-ea"/>
                <a:cs typeface="Arial"/>
              </a:rPr>
              <a:t>Keras</a:t>
            </a:r>
            <a:r>
              <a:rPr lang="en-US" sz="2400" dirty="0">
                <a:solidFill>
                  <a:schemeClr val="accent6">
                    <a:lumMod val="10000"/>
                  </a:schemeClr>
                </a:solidFill>
                <a:latin typeface="Consolas" panose="020B0609020204030204" pitchFamily="49" charset="0"/>
                <a:ea typeface="+mj-ea"/>
                <a:cs typeface="Arial"/>
              </a:rPr>
              <a:t>, MNIST)</a:t>
            </a: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Week09</a:t>
            </a:r>
            <a:r>
              <a:rPr lang="es-ES_tradnl" sz="2400" dirty="0">
                <a:solidFill>
                  <a:schemeClr val="accent6">
                    <a:lumMod val="10000"/>
                  </a:schemeClr>
                </a:solidFill>
                <a:latin typeface="Consolas" panose="020B0609020204030204" pitchFamily="49" charset="0"/>
                <a:ea typeface="+mj-ea"/>
                <a:cs typeface="Arial"/>
              </a:rPr>
              <a:t>- </a:t>
            </a:r>
            <a:r>
              <a:rPr lang="it-IT" sz="2400" dirty="0">
                <a:solidFill>
                  <a:schemeClr val="accent6">
                    <a:lumMod val="10000"/>
                  </a:schemeClr>
                </a:solidFill>
                <a:latin typeface="Consolas" panose="020B0609020204030204" pitchFamily="49" charset="0"/>
                <a:cs typeface="Arial"/>
              </a:rPr>
              <a:t>Computer Vision in 180 min; fine-tune ResNEt </a:t>
            </a: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Week10- NLP &amp; Transformers; </a:t>
            </a:r>
            <a:r>
              <a:rPr lang="es-ES_tradnl" sz="2400" dirty="0" err="1">
                <a:solidFill>
                  <a:schemeClr val="accent6">
                    <a:lumMod val="10000"/>
                  </a:schemeClr>
                </a:solidFill>
                <a:latin typeface="Consolas" panose="020B0609020204030204" pitchFamily="49" charset="0"/>
                <a:cs typeface="Arial"/>
              </a:rPr>
              <a:t>zero-shot</a:t>
            </a:r>
            <a:r>
              <a:rPr lang="es-ES_tradnl" sz="2400" dirty="0">
                <a:solidFill>
                  <a:schemeClr val="accent6">
                    <a:lumMod val="10000"/>
                  </a:schemeClr>
                </a:solidFill>
                <a:latin typeface="Consolas" panose="020B0609020204030204" pitchFamily="49" charset="0"/>
                <a:cs typeface="Arial"/>
              </a:rPr>
              <a:t> demo</a:t>
            </a:r>
            <a:endParaRPr lang="it-IT" sz="2400" dirty="0">
              <a:solidFill>
                <a:schemeClr val="accent6">
                  <a:lumMod val="10000"/>
                </a:schemeClr>
              </a:solidFill>
              <a:latin typeface="Consolas" panose="020B0609020204030204" pitchFamily="49" charset="0"/>
              <a:cs typeface="Arial"/>
            </a:endParaRPr>
          </a:p>
          <a:p>
            <a:pPr marL="285750" indent="-285750">
              <a:lnSpc>
                <a:spcPct val="150000"/>
              </a:lnSpc>
              <a:buFontTx/>
              <a:buChar char="•"/>
            </a:pPr>
            <a:r>
              <a:rPr lang="es-ES_tradnl" sz="2400" dirty="0">
                <a:solidFill>
                  <a:schemeClr val="accent6">
                    <a:lumMod val="10000"/>
                  </a:schemeClr>
                </a:solidFill>
                <a:latin typeface="Consolas" panose="020B0609020204030204" pitchFamily="49" charset="0"/>
                <a:cs typeface="Arial"/>
              </a:rPr>
              <a:t>Week11- </a:t>
            </a:r>
            <a:r>
              <a:rPr lang="it-IT" sz="2400" dirty="0">
                <a:solidFill>
                  <a:schemeClr val="accent6">
                    <a:lumMod val="10000"/>
                  </a:schemeClr>
                </a:solidFill>
                <a:latin typeface="Consolas" panose="020B0609020204030204" pitchFamily="49" charset="0"/>
                <a:cs typeface="Arial"/>
              </a:rPr>
              <a:t>Reinforcement Learning.</a:t>
            </a:r>
          </a:p>
        </p:txBody>
      </p:sp>
    </p:spTree>
    <p:extLst>
      <p:ext uri="{BB962C8B-B14F-4D97-AF65-F5344CB8AC3E}">
        <p14:creationId xmlns:p14="http://schemas.microsoft.com/office/powerpoint/2010/main" val="2252442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7778F-1548-35EF-1E3B-4BB2BE0616A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31398DA-E476-84F4-1F54-208877990E98}"/>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err="1">
                <a:solidFill>
                  <a:srgbClr val="0070C0"/>
                </a:solidFill>
                <a:latin typeface="Consolas" panose="020B0609020204030204" pitchFamily="49" charset="0"/>
              </a:rPr>
              <a:t>Course</a:t>
            </a:r>
            <a:r>
              <a:rPr lang="es-ES_tradnl" sz="6700" b="1" dirty="0">
                <a:solidFill>
                  <a:srgbClr val="0070C0"/>
                </a:solidFill>
                <a:latin typeface="Consolas" panose="020B0609020204030204" pitchFamily="49" charset="0"/>
              </a:rPr>
              <a:t> </a:t>
            </a:r>
            <a:r>
              <a:rPr lang="es-ES_tradnl" sz="6700" b="1" dirty="0" err="1">
                <a:solidFill>
                  <a:srgbClr val="0070C0"/>
                </a:solidFill>
                <a:latin typeface="Consolas" panose="020B0609020204030204" pitchFamily="49" charset="0"/>
              </a:rPr>
              <a:t>Topics</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913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A257-B4EE-EF22-5A85-8D8D4921DAB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F4B9FD3-9907-C755-471F-EC4EEAB9DAB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669EC979-533B-BEA4-7EBB-CA253A458EBD}"/>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F69D35C1-EE73-F13A-DEF2-8E44AD1A6CF7}"/>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9DEA78B8-673D-F119-B4BD-C94669DEF751}"/>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A9D31FB6-876B-B9FF-CC4E-898A69F4BD0A}"/>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1A495DF6-963C-B880-4F52-D31CFA2A6332}"/>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76C2A2A8-EE37-7509-8135-A2D3AA7D78E0}"/>
              </a:ext>
            </a:extLst>
          </p:cNvPr>
          <p:cNvSpPr txBox="1"/>
          <p:nvPr/>
        </p:nvSpPr>
        <p:spPr>
          <a:xfrm>
            <a:off x="472440" y="4981488"/>
            <a:ext cx="6096000" cy="400110"/>
          </a:xfrm>
          <a:prstGeom prst="rect">
            <a:avLst/>
          </a:prstGeom>
          <a:noFill/>
        </p:spPr>
        <p:txBody>
          <a:bodyPr wrap="square">
            <a:spAutoFit/>
          </a:bodyPr>
          <a:lstStyle/>
          <a:p>
            <a:pPr algn="ctr"/>
            <a:r>
              <a:rPr lang="es-MX" sz="2000" b="1" dirty="0">
                <a:solidFill>
                  <a:srgbClr val="002060"/>
                </a:solidFill>
                <a:latin typeface="Consolas" panose="020B0609020204030204" pitchFamily="49" charset="0"/>
              </a:rPr>
              <a:t>Core </a:t>
            </a:r>
            <a:r>
              <a:rPr lang="es-MX" sz="2000" b="1" dirty="0" err="1">
                <a:solidFill>
                  <a:srgbClr val="002060"/>
                </a:solidFill>
                <a:latin typeface="Consolas" panose="020B0609020204030204" pitchFamily="49" charset="0"/>
              </a:rPr>
              <a:t>components</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of</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rational</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agents</a:t>
            </a:r>
            <a:endParaRPr lang="es-CO" sz="2000"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3665572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B874-E2AD-A661-C7C3-B2CCE5CC6CD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052ABEB-F0B2-4EFE-EB1E-90C2EA217369}"/>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CE01D559-4341-899B-D76C-FDED3F891F25}"/>
              </a:ext>
            </a:extLst>
          </p:cNvPr>
          <p:cNvSpPr/>
          <p:nvPr/>
        </p:nvSpPr>
        <p:spPr>
          <a:xfrm>
            <a:off x="745435" y="1920240"/>
            <a:ext cx="2499360" cy="876300"/>
          </a:xfrm>
          <a:prstGeom prst="roundRect">
            <a:avLst/>
          </a:prstGeom>
          <a:solidFill>
            <a:srgbClr val="FBA69B"/>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Search</a:t>
            </a:r>
            <a:r>
              <a:rPr lang="es-MX" sz="2400" dirty="0">
                <a:solidFill>
                  <a:srgbClr val="C00000"/>
                </a:solidFill>
                <a:latin typeface="Consolas" panose="020B0609020204030204" pitchFamily="49" charset="0"/>
              </a:rPr>
              <a:t> &amp;</a:t>
            </a:r>
          </a:p>
          <a:p>
            <a:pPr algn="ctr"/>
            <a:r>
              <a:rPr lang="es-MX" sz="2400" dirty="0" err="1">
                <a:solidFill>
                  <a:srgbClr val="C00000"/>
                </a:solidFill>
                <a:latin typeface="Consolas" panose="020B0609020204030204" pitchFamily="49" charset="0"/>
              </a:rPr>
              <a:t>Planning</a:t>
            </a:r>
            <a:endParaRPr lang="es-CO" sz="2400" dirty="0">
              <a:solidFill>
                <a:srgbClr val="C00000"/>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DABC9616-C83D-64F9-A006-F2CEC5DE8D9A}"/>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BD4E3778-CE5B-A3C8-415E-E24F8BB3A1A5}"/>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D77C9CD9-0815-FCB2-6551-E621F7EA3F18}"/>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11990C7C-2675-3729-6D79-861798D49BE7}"/>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30E444CA-8F37-7CAF-8552-C550264D3405}"/>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find</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best</a:t>
            </a:r>
            <a:r>
              <a:rPr lang="es-MX" sz="2000" dirty="0">
                <a:solidFill>
                  <a:srgbClr val="C00000"/>
                </a:solidFill>
                <a:latin typeface="Consolas" panose="020B0609020204030204" pitchFamily="49" charset="0"/>
              </a:rPr>
              <a:t> </a:t>
            </a:r>
            <a:r>
              <a:rPr lang="es-MX" sz="2000" b="1" dirty="0">
                <a:solidFill>
                  <a:srgbClr val="C00000"/>
                </a:solidFill>
                <a:latin typeface="Consolas" panose="020B0609020204030204" pitchFamily="49" charset="0"/>
              </a:rPr>
              <a:t>plan</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for</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to</a:t>
            </a:r>
            <a:r>
              <a:rPr lang="es-MX" sz="2000" b="1"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solve</a:t>
            </a:r>
            <a:r>
              <a:rPr lang="es-MX" sz="2000" dirty="0">
                <a:solidFill>
                  <a:srgbClr val="C00000"/>
                </a:solidFill>
                <a:latin typeface="Consolas" panose="020B0609020204030204" pitchFamily="49" charset="0"/>
              </a:rPr>
              <a:t> a </a:t>
            </a:r>
            <a:r>
              <a:rPr lang="es-MX" sz="2000" dirty="0" err="1">
                <a:solidFill>
                  <a:srgbClr val="C00000"/>
                </a:solidFill>
                <a:latin typeface="Consolas" panose="020B0609020204030204" pitchFamily="49" charset="0"/>
              </a:rPr>
              <a:t>problem</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pic>
        <p:nvPicPr>
          <p:cNvPr id="3" name="Imagen 2">
            <a:extLst>
              <a:ext uri="{FF2B5EF4-FFF2-40B4-BE49-F238E27FC236}">
                <a16:creationId xmlns:a16="http://schemas.microsoft.com/office/drawing/2014/main" id="{42A05917-7519-8E59-6503-CEB279D7C076}"/>
              </a:ext>
            </a:extLst>
          </p:cNvPr>
          <p:cNvPicPr>
            <a:picLocks noChangeAspect="1"/>
          </p:cNvPicPr>
          <p:nvPr/>
        </p:nvPicPr>
        <p:blipFill>
          <a:blip r:embed="rId2"/>
          <a:stretch>
            <a:fillRect/>
          </a:stretch>
        </p:blipFill>
        <p:spPr>
          <a:xfrm>
            <a:off x="7482840" y="1888129"/>
            <a:ext cx="3932656" cy="2165711"/>
          </a:xfrm>
          <a:prstGeom prst="rect">
            <a:avLst/>
          </a:prstGeom>
        </p:spPr>
      </p:pic>
    </p:spTree>
    <p:extLst>
      <p:ext uri="{BB962C8B-B14F-4D97-AF65-F5344CB8AC3E}">
        <p14:creationId xmlns:p14="http://schemas.microsoft.com/office/powerpoint/2010/main" val="404325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6F192-888C-D240-81CF-B64298101E8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C1D7869-4667-220B-636D-8022915AE18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7" name="Rectángulo: esquinas redondeadas 6">
            <a:extLst>
              <a:ext uri="{FF2B5EF4-FFF2-40B4-BE49-F238E27FC236}">
                <a16:creationId xmlns:a16="http://schemas.microsoft.com/office/drawing/2014/main" id="{5BB97D6C-BF61-8165-6AAA-394BF2DA3E00}"/>
              </a:ext>
            </a:extLst>
          </p:cNvPr>
          <p:cNvSpPr/>
          <p:nvPr/>
        </p:nvSpPr>
        <p:spPr>
          <a:xfrm>
            <a:off x="3718560" y="1920240"/>
            <a:ext cx="2499360" cy="876300"/>
          </a:xfrm>
          <a:prstGeom prst="roundRect">
            <a:avLst/>
          </a:prstGeom>
          <a:solidFill>
            <a:srgbClr val="FBA69B"/>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Reinforcement</a:t>
            </a:r>
            <a:r>
              <a:rPr lang="es-MX" sz="2400" dirty="0">
                <a:solidFill>
                  <a:srgbClr val="C00000"/>
                </a:solidFill>
                <a:latin typeface="Consolas" panose="020B0609020204030204" pitchFamily="49" charset="0"/>
              </a:rPr>
              <a:t> </a:t>
            </a:r>
            <a:r>
              <a:rPr lang="es-MX" sz="2400" dirty="0" err="1">
                <a:solidFill>
                  <a:srgbClr val="C00000"/>
                </a:solidFill>
                <a:latin typeface="Consolas" panose="020B0609020204030204" pitchFamily="49" charset="0"/>
              </a:rPr>
              <a:t>Learning</a:t>
            </a:r>
            <a:endParaRPr lang="es-CO" sz="2400" dirty="0">
              <a:solidFill>
                <a:srgbClr val="C00000"/>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8B89CA6F-3D33-1262-F544-32E979CC88BB}"/>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F73EE927-C25C-75CA-2885-057EC8424A1B}"/>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F33D954A-5ED8-C2BA-02AF-E1C6716CE2F4}"/>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73D2643-FA69-8FE6-7328-5A766EB9003C}"/>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learn</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best</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act</a:t>
            </a:r>
            <a:r>
              <a:rPr lang="es-MX" sz="2000" dirty="0">
                <a:solidFill>
                  <a:srgbClr val="C00000"/>
                </a:solidFill>
                <a:latin typeface="Consolas" panose="020B0609020204030204" pitchFamily="49" charset="0"/>
              </a:rPr>
              <a:t> in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1E98381E-C266-CC6D-51EF-79C2C455DEB2}"/>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pic>
        <p:nvPicPr>
          <p:cNvPr id="6" name="Imagen 5">
            <a:extLst>
              <a:ext uri="{FF2B5EF4-FFF2-40B4-BE49-F238E27FC236}">
                <a16:creationId xmlns:a16="http://schemas.microsoft.com/office/drawing/2014/main" id="{19B73580-A030-908A-C4AF-1C56CB974EC5}"/>
              </a:ext>
            </a:extLst>
          </p:cNvPr>
          <p:cNvPicPr>
            <a:picLocks noChangeAspect="1"/>
          </p:cNvPicPr>
          <p:nvPr/>
        </p:nvPicPr>
        <p:blipFill>
          <a:blip r:embed="rId2"/>
          <a:stretch>
            <a:fillRect/>
          </a:stretch>
        </p:blipFill>
        <p:spPr>
          <a:xfrm>
            <a:off x="7560924" y="1935480"/>
            <a:ext cx="3503513" cy="2179443"/>
          </a:xfrm>
          <a:prstGeom prst="rect">
            <a:avLst/>
          </a:prstGeom>
        </p:spPr>
      </p:pic>
    </p:spTree>
    <p:extLst>
      <p:ext uri="{BB962C8B-B14F-4D97-AF65-F5344CB8AC3E}">
        <p14:creationId xmlns:p14="http://schemas.microsoft.com/office/powerpoint/2010/main" val="1316143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0B5E3-E556-251B-80B2-646454E76F9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2A95BF40-1C62-61C8-2155-4863B0E662C6}"/>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8" name="Rectángulo: esquinas redondeadas 7">
            <a:extLst>
              <a:ext uri="{FF2B5EF4-FFF2-40B4-BE49-F238E27FC236}">
                <a16:creationId xmlns:a16="http://schemas.microsoft.com/office/drawing/2014/main" id="{EBE037B2-969B-D0D0-A591-472CB5111527}"/>
              </a:ext>
            </a:extLst>
          </p:cNvPr>
          <p:cNvSpPr/>
          <p:nvPr/>
        </p:nvSpPr>
        <p:spPr>
          <a:xfrm>
            <a:off x="745435" y="3314700"/>
            <a:ext cx="2499360" cy="876300"/>
          </a:xfrm>
          <a:prstGeom prst="roundRect">
            <a:avLst/>
          </a:prstGeom>
          <a:solidFill>
            <a:srgbClr val="FBA69B"/>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Probability</a:t>
            </a:r>
            <a:r>
              <a:rPr lang="es-MX" sz="2400" dirty="0">
                <a:solidFill>
                  <a:srgbClr val="C00000"/>
                </a:solidFill>
                <a:latin typeface="Consolas" panose="020B0609020204030204" pitchFamily="49" charset="0"/>
              </a:rPr>
              <a:t> &amp; </a:t>
            </a:r>
            <a:r>
              <a:rPr lang="es-MX" sz="2400" dirty="0" err="1">
                <a:solidFill>
                  <a:srgbClr val="C00000"/>
                </a:solidFill>
                <a:latin typeface="Consolas" panose="020B0609020204030204" pitchFamily="49" charset="0"/>
              </a:rPr>
              <a:t>Inference</a:t>
            </a:r>
            <a:endParaRPr lang="es-CO" sz="2400" dirty="0">
              <a:solidFill>
                <a:srgbClr val="C00000"/>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27367099-D7DE-1FB2-6283-059A46A1EE30}"/>
              </a:ext>
            </a:extLst>
          </p:cNvPr>
          <p:cNvSpPr/>
          <p:nvPr/>
        </p:nvSpPr>
        <p:spPr>
          <a:xfrm>
            <a:off x="3718560"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50AC3B41-2507-EF7D-2FA3-425F94C959A0}"/>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D8E2385-73BE-E313-C570-53C96A202F34}"/>
              </a:ext>
            </a:extLst>
          </p:cNvPr>
          <p:cNvSpPr txBox="1"/>
          <p:nvPr/>
        </p:nvSpPr>
        <p:spPr>
          <a:xfrm>
            <a:off x="213360" y="4981488"/>
            <a:ext cx="712470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make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sense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of</a:t>
            </a:r>
            <a:r>
              <a:rPr lang="es-MX" sz="2000" dirty="0">
                <a:solidFill>
                  <a:srgbClr val="C00000"/>
                </a:solidFill>
                <a:latin typeface="Consolas" panose="020B0609020204030204" pitchFamily="49" charset="0"/>
              </a:rPr>
              <a:t> </a:t>
            </a:r>
            <a:r>
              <a:rPr lang="es-MX" sz="2000" b="1" dirty="0" err="1">
                <a:solidFill>
                  <a:srgbClr val="C00000"/>
                </a:solidFill>
                <a:latin typeface="Consolas" panose="020B0609020204030204" pitchFamily="49" charset="0"/>
              </a:rPr>
              <a:t>uncertainty</a:t>
            </a:r>
            <a:r>
              <a:rPr lang="es-MX" sz="2000" dirty="0">
                <a:solidFill>
                  <a:srgbClr val="C00000"/>
                </a:solidFill>
                <a:latin typeface="Consolas" panose="020B0609020204030204" pitchFamily="49" charset="0"/>
              </a:rPr>
              <a:t> in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a:t>
            </a:r>
            <a:endParaRPr lang="es-CO" sz="2000" dirty="0">
              <a:solidFill>
                <a:srgbClr val="C0000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EF4E0DAF-A18F-F0C8-267E-52ECC1AB247E}"/>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3" name="Rectángulo: esquinas redondeadas 2">
            <a:extLst>
              <a:ext uri="{FF2B5EF4-FFF2-40B4-BE49-F238E27FC236}">
                <a16:creationId xmlns:a16="http://schemas.microsoft.com/office/drawing/2014/main" id="{6DF2DFC7-D5D2-5F82-5D5A-760685B21F1E}"/>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pic>
        <p:nvPicPr>
          <p:cNvPr id="6" name="Imagen 5">
            <a:extLst>
              <a:ext uri="{FF2B5EF4-FFF2-40B4-BE49-F238E27FC236}">
                <a16:creationId xmlns:a16="http://schemas.microsoft.com/office/drawing/2014/main" id="{114A734A-C1F5-611F-D51A-FA04BA4E8A7B}"/>
              </a:ext>
            </a:extLst>
          </p:cNvPr>
          <p:cNvPicPr>
            <a:picLocks noChangeAspect="1"/>
          </p:cNvPicPr>
          <p:nvPr/>
        </p:nvPicPr>
        <p:blipFill>
          <a:blip r:embed="rId2"/>
          <a:stretch>
            <a:fillRect/>
          </a:stretch>
        </p:blipFill>
        <p:spPr>
          <a:xfrm>
            <a:off x="7338060" y="1514125"/>
            <a:ext cx="4252157" cy="3467363"/>
          </a:xfrm>
          <a:prstGeom prst="rect">
            <a:avLst/>
          </a:prstGeom>
        </p:spPr>
      </p:pic>
    </p:spTree>
    <p:extLst>
      <p:ext uri="{BB962C8B-B14F-4D97-AF65-F5344CB8AC3E}">
        <p14:creationId xmlns:p14="http://schemas.microsoft.com/office/powerpoint/2010/main" val="2179483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CBDC-870C-8EDD-47B8-A82D317181E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161A6AB-6F2A-A101-D3CE-288FE34F955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1D5E962B-25B0-B575-F0E7-A6E2959222ED}"/>
              </a:ext>
            </a:extLst>
          </p:cNvPr>
          <p:cNvSpPr/>
          <p:nvPr/>
        </p:nvSpPr>
        <p:spPr>
          <a:xfrm>
            <a:off x="745435"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38007287-238D-C955-02DA-55066C5D3791}"/>
              </a:ext>
            </a:extLst>
          </p:cNvPr>
          <p:cNvSpPr/>
          <p:nvPr/>
        </p:nvSpPr>
        <p:spPr>
          <a:xfrm>
            <a:off x="3718560" y="192024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B31BF4FA-6E52-CF35-24D3-E02A43F92A66}"/>
              </a:ext>
            </a:extLst>
          </p:cNvPr>
          <p:cNvSpPr/>
          <p:nvPr/>
        </p:nvSpPr>
        <p:spPr>
          <a:xfrm>
            <a:off x="745435" y="3314700"/>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76C4B92F-17C8-A166-DF5D-0FD7492AF5E6}"/>
              </a:ext>
            </a:extLst>
          </p:cNvPr>
          <p:cNvSpPr/>
          <p:nvPr/>
        </p:nvSpPr>
        <p:spPr>
          <a:xfrm>
            <a:off x="3718560" y="3314700"/>
            <a:ext cx="2499360" cy="876300"/>
          </a:xfrm>
          <a:prstGeom prst="roundRect">
            <a:avLst/>
          </a:prstGeom>
          <a:solidFill>
            <a:srgbClr val="FBA69B"/>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rgbClr val="C00000"/>
                </a:solidFill>
                <a:latin typeface="Consolas" panose="020B0609020204030204" pitchFamily="49" charset="0"/>
              </a:rPr>
              <a:t>Supervised</a:t>
            </a:r>
            <a:r>
              <a:rPr lang="es-MX" sz="2400" dirty="0">
                <a:solidFill>
                  <a:srgbClr val="C00000"/>
                </a:solidFill>
                <a:latin typeface="Consolas" panose="020B0609020204030204" pitchFamily="49" charset="0"/>
              </a:rPr>
              <a:t> </a:t>
            </a:r>
            <a:r>
              <a:rPr lang="es-MX" sz="2400" dirty="0" err="1">
                <a:solidFill>
                  <a:srgbClr val="C00000"/>
                </a:solidFill>
                <a:latin typeface="Consolas" panose="020B0609020204030204" pitchFamily="49" charset="0"/>
              </a:rPr>
              <a:t>Learning</a:t>
            </a:r>
            <a:endParaRPr lang="es-CO" sz="2400" dirty="0">
              <a:solidFill>
                <a:srgbClr val="C00000"/>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04230D56-54EF-FB10-C08D-32F0A0DAD78E}"/>
              </a:ext>
            </a:extLst>
          </p:cNvPr>
          <p:cNvSpPr/>
          <p:nvPr/>
        </p:nvSpPr>
        <p:spPr>
          <a:xfrm>
            <a:off x="441960" y="1371806"/>
            <a:ext cx="6126480" cy="3459274"/>
          </a:xfrm>
          <a:prstGeom prst="round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0367D48A-908B-9D3B-E35E-773FF6D17921}"/>
              </a:ext>
            </a:extLst>
          </p:cNvPr>
          <p:cNvSpPr txBox="1"/>
          <p:nvPr/>
        </p:nvSpPr>
        <p:spPr>
          <a:xfrm>
            <a:off x="129540" y="4981488"/>
            <a:ext cx="6614160" cy="400110"/>
          </a:xfrm>
          <a:prstGeom prst="rect">
            <a:avLst/>
          </a:prstGeom>
          <a:noFill/>
        </p:spPr>
        <p:txBody>
          <a:bodyPr wrap="square">
            <a:spAutoFit/>
          </a:bodyPr>
          <a:lstStyle/>
          <a:p>
            <a:pPr algn="ctr"/>
            <a:r>
              <a:rPr lang="es-MX" sz="2000" dirty="0" err="1">
                <a:solidFill>
                  <a:srgbClr val="C00000"/>
                </a:solidFill>
                <a:latin typeface="Consolas" panose="020B0609020204030204" pitchFamily="49" charset="0"/>
              </a:rPr>
              <a:t>How</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to</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learn</a:t>
            </a:r>
            <a:r>
              <a:rPr lang="es-MX" sz="2000" dirty="0">
                <a:solidFill>
                  <a:srgbClr val="C00000"/>
                </a:solidFill>
                <a:latin typeface="Consolas" panose="020B0609020204030204" pitchFamily="49" charset="0"/>
              </a:rPr>
              <a:t> a </a:t>
            </a:r>
            <a:r>
              <a:rPr lang="es-MX" sz="2000" b="1" dirty="0" err="1">
                <a:solidFill>
                  <a:srgbClr val="C00000"/>
                </a:solidFill>
                <a:latin typeface="Consolas" panose="020B0609020204030204" pitchFamily="49" charset="0"/>
              </a:rPr>
              <a:t>model</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of</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the</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world</a:t>
            </a:r>
            <a:r>
              <a:rPr lang="es-MX" sz="2000" dirty="0">
                <a:solidFill>
                  <a:srgbClr val="C00000"/>
                </a:solidFill>
                <a:latin typeface="Consolas" panose="020B0609020204030204" pitchFamily="49" charset="0"/>
              </a:rPr>
              <a:t> </a:t>
            </a:r>
            <a:r>
              <a:rPr lang="es-MX" sz="2000" dirty="0" err="1">
                <a:solidFill>
                  <a:srgbClr val="C00000"/>
                </a:solidFill>
                <a:latin typeface="Consolas" panose="020B0609020204030204" pitchFamily="49" charset="0"/>
              </a:rPr>
              <a:t>from</a:t>
            </a:r>
            <a:r>
              <a:rPr lang="es-MX" sz="2000" dirty="0">
                <a:solidFill>
                  <a:srgbClr val="C00000"/>
                </a:solidFill>
                <a:latin typeface="Consolas" panose="020B0609020204030204" pitchFamily="49" charset="0"/>
              </a:rPr>
              <a:t> </a:t>
            </a:r>
            <a:r>
              <a:rPr lang="es-MX" sz="2000" b="1" dirty="0">
                <a:solidFill>
                  <a:srgbClr val="C00000"/>
                </a:solidFill>
                <a:latin typeface="Consolas" panose="020B0609020204030204" pitchFamily="49" charset="0"/>
              </a:rPr>
              <a:t>data?</a:t>
            </a:r>
            <a:endParaRPr lang="es-CO" sz="2000" b="1" dirty="0">
              <a:solidFill>
                <a:srgbClr val="C00000"/>
              </a:solidFill>
              <a:latin typeface="Consolas" panose="020B0609020204030204" pitchFamily="49" charset="0"/>
            </a:endParaRPr>
          </a:p>
        </p:txBody>
      </p:sp>
      <p:pic>
        <p:nvPicPr>
          <p:cNvPr id="3" name="Imagen 2">
            <a:extLst>
              <a:ext uri="{FF2B5EF4-FFF2-40B4-BE49-F238E27FC236}">
                <a16:creationId xmlns:a16="http://schemas.microsoft.com/office/drawing/2014/main" id="{062E4C53-C494-12D7-4186-2F55246DEFCE}"/>
              </a:ext>
            </a:extLst>
          </p:cNvPr>
          <p:cNvPicPr>
            <a:picLocks noChangeAspect="1"/>
          </p:cNvPicPr>
          <p:nvPr/>
        </p:nvPicPr>
        <p:blipFill>
          <a:blip r:embed="rId2"/>
          <a:stretch>
            <a:fillRect/>
          </a:stretch>
        </p:blipFill>
        <p:spPr>
          <a:xfrm>
            <a:off x="7042205" y="1782061"/>
            <a:ext cx="4473328" cy="2903472"/>
          </a:xfrm>
          <a:prstGeom prst="rect">
            <a:avLst/>
          </a:prstGeom>
        </p:spPr>
      </p:pic>
    </p:spTree>
    <p:extLst>
      <p:ext uri="{BB962C8B-B14F-4D97-AF65-F5344CB8AC3E}">
        <p14:creationId xmlns:p14="http://schemas.microsoft.com/office/powerpoint/2010/main" val="604922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84BD2-F3C0-0F3C-C7C0-F719CA2A18F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D98D12DD-E327-AA54-02A4-C8D00102BF9B}"/>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err="1">
                <a:solidFill>
                  <a:srgbClr val="0070C0"/>
                </a:solidFill>
                <a:latin typeface="Consolas" panose="020B0609020204030204" pitchFamily="49" charset="0"/>
                <a:cs typeface="Arial"/>
              </a:rPr>
              <a:t>Course</a:t>
            </a:r>
            <a:r>
              <a:rPr lang="es-MX" sz="3200" b="1" dirty="0">
                <a:solidFill>
                  <a:srgbClr val="0070C0"/>
                </a:solidFill>
                <a:latin typeface="Consolas" panose="020B0609020204030204" pitchFamily="49" charset="0"/>
                <a:cs typeface="Arial"/>
              </a:rPr>
              <a:t> </a:t>
            </a:r>
            <a:r>
              <a:rPr lang="es-MX" sz="3200" b="1" dirty="0" err="1">
                <a:solidFill>
                  <a:srgbClr val="0070C0"/>
                </a:solidFill>
                <a:latin typeface="Consolas" panose="020B0609020204030204" pitchFamily="49" charset="0"/>
                <a:cs typeface="Arial"/>
              </a:rPr>
              <a:t>Topics</a:t>
            </a:r>
            <a:endParaRPr lang="es-MX" sz="3200" b="1" dirty="0">
              <a:solidFill>
                <a:srgbClr val="0070C0"/>
              </a:solidFill>
              <a:latin typeface="Consolas" panose="020B0609020204030204" pitchFamily="49" charset="0"/>
              <a:cs typeface="Arial"/>
            </a:endParaRPr>
          </a:p>
        </p:txBody>
      </p:sp>
      <p:sp>
        <p:nvSpPr>
          <p:cNvPr id="5" name="Rectángulo: esquinas redondeadas 4">
            <a:extLst>
              <a:ext uri="{FF2B5EF4-FFF2-40B4-BE49-F238E27FC236}">
                <a16:creationId xmlns:a16="http://schemas.microsoft.com/office/drawing/2014/main" id="{F8BC5A46-B7FD-DCF7-C6CE-587ACA4FFC73}"/>
              </a:ext>
            </a:extLst>
          </p:cNvPr>
          <p:cNvSpPr/>
          <p:nvPr/>
        </p:nvSpPr>
        <p:spPr>
          <a:xfrm>
            <a:off x="1979013" y="195474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Search</a:t>
            </a:r>
            <a:r>
              <a:rPr lang="es-MX" sz="2400" dirty="0">
                <a:solidFill>
                  <a:schemeClr val="tx1"/>
                </a:solidFill>
                <a:latin typeface="Consolas" panose="020B0609020204030204" pitchFamily="49" charset="0"/>
              </a:rPr>
              <a:t> &amp;</a:t>
            </a:r>
          </a:p>
          <a:p>
            <a:pPr algn="ctr"/>
            <a:r>
              <a:rPr lang="es-MX" sz="2400" dirty="0" err="1">
                <a:solidFill>
                  <a:schemeClr val="tx1"/>
                </a:solidFill>
                <a:latin typeface="Consolas" panose="020B0609020204030204" pitchFamily="49" charset="0"/>
              </a:rPr>
              <a:t>Planning</a:t>
            </a:r>
            <a:endParaRPr lang="es-CO" sz="2400" dirty="0">
              <a:solidFill>
                <a:schemeClr val="tx1"/>
              </a:solidFill>
              <a:latin typeface="Consolas" panose="020B0609020204030204" pitchFamily="49" charset="0"/>
            </a:endParaRPr>
          </a:p>
        </p:txBody>
      </p:sp>
      <p:sp>
        <p:nvSpPr>
          <p:cNvPr id="7" name="Rectángulo: esquinas redondeadas 6">
            <a:extLst>
              <a:ext uri="{FF2B5EF4-FFF2-40B4-BE49-F238E27FC236}">
                <a16:creationId xmlns:a16="http://schemas.microsoft.com/office/drawing/2014/main" id="{911D594B-A0A2-9CAF-E6A1-37E1BBAAC2A3}"/>
              </a:ext>
            </a:extLst>
          </p:cNvPr>
          <p:cNvSpPr/>
          <p:nvPr/>
        </p:nvSpPr>
        <p:spPr>
          <a:xfrm>
            <a:off x="4952138" y="195474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Reinforcement</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8" name="Rectángulo: esquinas redondeadas 7">
            <a:extLst>
              <a:ext uri="{FF2B5EF4-FFF2-40B4-BE49-F238E27FC236}">
                <a16:creationId xmlns:a16="http://schemas.microsoft.com/office/drawing/2014/main" id="{08795B02-E4A3-908E-4C49-A64297D49B51}"/>
              </a:ext>
            </a:extLst>
          </p:cNvPr>
          <p:cNvSpPr/>
          <p:nvPr/>
        </p:nvSpPr>
        <p:spPr>
          <a:xfrm>
            <a:off x="1979013" y="334920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Probability</a:t>
            </a:r>
            <a:r>
              <a:rPr lang="es-MX" sz="2400" dirty="0">
                <a:solidFill>
                  <a:schemeClr val="tx1"/>
                </a:solidFill>
                <a:latin typeface="Consolas" panose="020B0609020204030204" pitchFamily="49" charset="0"/>
              </a:rPr>
              <a:t> &amp; </a:t>
            </a:r>
            <a:r>
              <a:rPr lang="es-MX" sz="2400" dirty="0" err="1">
                <a:solidFill>
                  <a:schemeClr val="tx1"/>
                </a:solidFill>
                <a:latin typeface="Consolas" panose="020B0609020204030204" pitchFamily="49" charset="0"/>
              </a:rPr>
              <a:t>Inference</a:t>
            </a:r>
            <a:endParaRPr lang="es-CO" sz="2400" dirty="0">
              <a:solidFill>
                <a:schemeClr val="tx1"/>
              </a:solidFill>
              <a:latin typeface="Consolas" panose="020B0609020204030204" pitchFamily="49" charset="0"/>
            </a:endParaRPr>
          </a:p>
        </p:txBody>
      </p:sp>
      <p:sp>
        <p:nvSpPr>
          <p:cNvPr id="9" name="Rectángulo: esquinas redondeadas 8">
            <a:extLst>
              <a:ext uri="{FF2B5EF4-FFF2-40B4-BE49-F238E27FC236}">
                <a16:creationId xmlns:a16="http://schemas.microsoft.com/office/drawing/2014/main" id="{1CF3A0A5-41D9-1921-C6A4-F16EDD9D659D}"/>
              </a:ext>
            </a:extLst>
          </p:cNvPr>
          <p:cNvSpPr/>
          <p:nvPr/>
        </p:nvSpPr>
        <p:spPr>
          <a:xfrm>
            <a:off x="4952138" y="3349205"/>
            <a:ext cx="2499360" cy="8763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dirty="0" err="1">
                <a:solidFill>
                  <a:schemeClr val="tx1"/>
                </a:solidFill>
                <a:latin typeface="Consolas" panose="020B0609020204030204" pitchFamily="49" charset="0"/>
              </a:rPr>
              <a:t>Supervised</a:t>
            </a:r>
            <a:r>
              <a:rPr lang="es-MX" sz="2400" dirty="0">
                <a:solidFill>
                  <a:schemeClr val="tx1"/>
                </a:solidFill>
                <a:latin typeface="Consolas" panose="020B0609020204030204" pitchFamily="49" charset="0"/>
              </a:rPr>
              <a:t> </a:t>
            </a:r>
            <a:r>
              <a:rPr lang="es-MX" sz="2400" dirty="0" err="1">
                <a:solidFill>
                  <a:schemeClr val="tx1"/>
                </a:solidFill>
                <a:latin typeface="Consolas" panose="020B0609020204030204" pitchFamily="49" charset="0"/>
              </a:rPr>
              <a:t>Learning</a:t>
            </a:r>
            <a:endParaRPr lang="es-CO" sz="2400" dirty="0">
              <a:solidFill>
                <a:schemeClr val="tx1"/>
              </a:solidFill>
              <a:latin typeface="Consolas" panose="020B0609020204030204" pitchFamily="49" charset="0"/>
            </a:endParaRPr>
          </a:p>
        </p:txBody>
      </p:sp>
      <p:sp>
        <p:nvSpPr>
          <p:cNvPr id="10" name="Rectángulo: esquinas redondeadas 9">
            <a:extLst>
              <a:ext uri="{FF2B5EF4-FFF2-40B4-BE49-F238E27FC236}">
                <a16:creationId xmlns:a16="http://schemas.microsoft.com/office/drawing/2014/main" id="{3DD44FA2-878F-CFC4-F7E1-A58532BA2935}"/>
              </a:ext>
            </a:extLst>
          </p:cNvPr>
          <p:cNvSpPr/>
          <p:nvPr/>
        </p:nvSpPr>
        <p:spPr>
          <a:xfrm>
            <a:off x="1675538" y="1406311"/>
            <a:ext cx="6126480" cy="3459274"/>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676E1036-864E-E5AB-22C3-BC9FA928BE13}"/>
              </a:ext>
            </a:extLst>
          </p:cNvPr>
          <p:cNvSpPr txBox="1"/>
          <p:nvPr/>
        </p:nvSpPr>
        <p:spPr>
          <a:xfrm>
            <a:off x="1706018" y="5015993"/>
            <a:ext cx="6096000" cy="400110"/>
          </a:xfrm>
          <a:prstGeom prst="rect">
            <a:avLst/>
          </a:prstGeom>
          <a:noFill/>
        </p:spPr>
        <p:txBody>
          <a:bodyPr wrap="square">
            <a:spAutoFit/>
          </a:bodyPr>
          <a:lstStyle/>
          <a:p>
            <a:pPr algn="ctr"/>
            <a:r>
              <a:rPr lang="es-MX" sz="2000" b="1" dirty="0" err="1">
                <a:solidFill>
                  <a:srgbClr val="002060"/>
                </a:solidFill>
                <a:latin typeface="Consolas" panose="020B0609020204030204" pitchFamily="49" charset="0"/>
              </a:rPr>
              <a:t>Applications</a:t>
            </a:r>
            <a:endParaRPr lang="es-CO" sz="2000" b="1" dirty="0">
              <a:solidFill>
                <a:srgbClr val="002060"/>
              </a:solidFill>
              <a:latin typeface="Consolas" panose="020B0609020204030204" pitchFamily="49" charset="0"/>
            </a:endParaRPr>
          </a:p>
        </p:txBody>
      </p:sp>
      <p:sp>
        <p:nvSpPr>
          <p:cNvPr id="2" name="Rectángulo: esquinas redondeadas 1">
            <a:extLst>
              <a:ext uri="{FF2B5EF4-FFF2-40B4-BE49-F238E27FC236}">
                <a16:creationId xmlns:a16="http://schemas.microsoft.com/office/drawing/2014/main" id="{60945414-2906-6EA9-F838-68F95851CFD2}"/>
              </a:ext>
            </a:extLst>
          </p:cNvPr>
          <p:cNvSpPr/>
          <p:nvPr/>
        </p:nvSpPr>
        <p:spPr>
          <a:xfrm>
            <a:off x="1552755" y="1328467"/>
            <a:ext cx="6504317" cy="4425351"/>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esquinas redondeadas 2">
            <a:extLst>
              <a:ext uri="{FF2B5EF4-FFF2-40B4-BE49-F238E27FC236}">
                <a16:creationId xmlns:a16="http://schemas.microsoft.com/office/drawing/2014/main" id="{BF7BB23D-D544-9A95-8192-03B76EC57D34}"/>
              </a:ext>
            </a:extLst>
          </p:cNvPr>
          <p:cNvSpPr/>
          <p:nvPr/>
        </p:nvSpPr>
        <p:spPr>
          <a:xfrm>
            <a:off x="1449238" y="1173192"/>
            <a:ext cx="6745857" cy="5546785"/>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05F84FDE-0429-65D8-6461-15B4D56A1275}"/>
              </a:ext>
            </a:extLst>
          </p:cNvPr>
          <p:cNvSpPr txBox="1"/>
          <p:nvPr/>
        </p:nvSpPr>
        <p:spPr>
          <a:xfrm>
            <a:off x="1675538" y="6036842"/>
            <a:ext cx="6096000" cy="400110"/>
          </a:xfrm>
          <a:prstGeom prst="rect">
            <a:avLst/>
          </a:prstGeom>
          <a:noFill/>
        </p:spPr>
        <p:txBody>
          <a:bodyPr wrap="square">
            <a:spAutoFit/>
          </a:bodyPr>
          <a:lstStyle/>
          <a:p>
            <a:pPr algn="ctr"/>
            <a:r>
              <a:rPr lang="es-MX" sz="2000" b="1" dirty="0" err="1">
                <a:solidFill>
                  <a:srgbClr val="002060"/>
                </a:solidFill>
                <a:latin typeface="Consolas" panose="020B0609020204030204" pitchFamily="49" charset="0"/>
              </a:rPr>
              <a:t>Impact</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on</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Sciences</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Technology</a:t>
            </a:r>
            <a:r>
              <a:rPr lang="es-MX" sz="2000" b="1" dirty="0">
                <a:solidFill>
                  <a:srgbClr val="002060"/>
                </a:solidFill>
                <a:latin typeface="Consolas" panose="020B0609020204030204" pitchFamily="49" charset="0"/>
              </a:rPr>
              <a:t>, </a:t>
            </a:r>
            <a:r>
              <a:rPr lang="es-MX" sz="2000" b="1" dirty="0" err="1">
                <a:solidFill>
                  <a:srgbClr val="002060"/>
                </a:solidFill>
                <a:latin typeface="Consolas" panose="020B0609020204030204" pitchFamily="49" charset="0"/>
              </a:rPr>
              <a:t>Society</a:t>
            </a:r>
            <a:endParaRPr lang="es-CO" sz="2000"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1020772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C338A-A33D-2667-9F5D-767EF23BCF75}"/>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62BB51C-915A-EDD6-33D4-73294C4A4B93}"/>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Resumen de IA</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512780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FC1C9-3205-F45C-73AC-F909E502F6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5A7E732-FBC0-F988-97EE-70C9FB13254E}"/>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Qué significa IA (AI)?</a:t>
            </a:r>
          </a:p>
        </p:txBody>
      </p:sp>
      <p:sp>
        <p:nvSpPr>
          <p:cNvPr id="3" name="TextBox 2">
            <a:extLst>
              <a:ext uri="{FF2B5EF4-FFF2-40B4-BE49-F238E27FC236}">
                <a16:creationId xmlns:a16="http://schemas.microsoft.com/office/drawing/2014/main" id="{C77221D0-A249-3CCE-B31D-44E2A018FE4B}"/>
              </a:ext>
            </a:extLst>
          </p:cNvPr>
          <p:cNvSpPr txBox="1"/>
          <p:nvPr/>
        </p:nvSpPr>
        <p:spPr>
          <a:xfrm>
            <a:off x="466723" y="1287954"/>
            <a:ext cx="871660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s-ES_tradnl" sz="2400" dirty="0">
              <a:latin typeface="Calibri"/>
            </a:endParaRPr>
          </a:p>
          <a:p>
            <a:pPr>
              <a:lnSpc>
                <a:spcPct val="150000"/>
              </a:lnSpc>
            </a:pPr>
            <a:r>
              <a:rPr lang="es-ES_tradnl" sz="2400" dirty="0">
                <a:latin typeface="Consolas" panose="020B0609020204030204" pitchFamily="49" charset="0"/>
              </a:rPr>
              <a:t>La IA se puede definir desde varias perspectivas:</a:t>
            </a:r>
          </a:p>
          <a:p>
            <a:pPr marL="285750" indent="-285750">
              <a:lnSpc>
                <a:spcPct val="150000"/>
              </a:lnSpc>
              <a:buChar char="•"/>
            </a:pPr>
            <a:r>
              <a:rPr lang="es-ES_tradnl" sz="2400" dirty="0">
                <a:latin typeface="Consolas" panose="020B0609020204030204" pitchFamily="49" charset="0"/>
              </a:rPr>
              <a:t>Sistemas que piensan como humanos: </a:t>
            </a:r>
            <a:r>
              <a:rPr lang="es-ES_tradnl" sz="2400" b="1" dirty="0">
                <a:latin typeface="Consolas" panose="020B0609020204030204" pitchFamily="49" charset="0"/>
              </a:rPr>
              <a:t>Modelo cognitivo.</a:t>
            </a:r>
            <a:endParaRPr lang="en-US"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rPr>
              <a:t>Sistemas que actúan como humanos:</a:t>
            </a:r>
            <a:r>
              <a:rPr lang="es-ES_tradnl" sz="2400" dirty="0">
                <a:latin typeface="Consolas" panose="020B0609020204030204" pitchFamily="49" charset="0"/>
                <a:ea typeface="Calibri"/>
              </a:rPr>
              <a:t> </a:t>
            </a:r>
            <a:r>
              <a:rPr lang="es-ES_tradnl" sz="2400" b="1" dirty="0">
                <a:latin typeface="Consolas" panose="020B0609020204030204" pitchFamily="49" charset="0"/>
                <a:ea typeface="Calibri"/>
              </a:rPr>
              <a:t>Test de Turing.</a:t>
            </a:r>
            <a:endParaRPr lang="es-ES_tradnl"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ea typeface="Calibri"/>
              </a:rPr>
              <a:t>Sistemas que piensan racionalmente: </a:t>
            </a:r>
            <a:r>
              <a:rPr lang="es-ES_tradnl" sz="2400" b="1" dirty="0">
                <a:latin typeface="Consolas" panose="020B0609020204030204" pitchFamily="49" charset="0"/>
                <a:ea typeface="Calibri"/>
              </a:rPr>
              <a:t>Lógica y probabilidad.</a:t>
            </a:r>
            <a:endParaRPr lang="es-ES_tradnl" sz="2400" b="1" dirty="0">
              <a:latin typeface="Consolas" panose="020B0609020204030204" pitchFamily="49" charset="0"/>
            </a:endParaRPr>
          </a:p>
          <a:p>
            <a:pPr marL="285750" indent="-285750">
              <a:lnSpc>
                <a:spcPct val="150000"/>
              </a:lnSpc>
              <a:buChar char="•"/>
            </a:pPr>
            <a:r>
              <a:rPr lang="es-ES_tradnl" sz="2400" dirty="0">
                <a:latin typeface="Consolas" panose="020B0609020204030204" pitchFamily="49" charset="0"/>
                <a:ea typeface="Calibri"/>
              </a:rPr>
              <a:t>Sistemas que actúan racionalmente: </a:t>
            </a:r>
            <a:r>
              <a:rPr lang="es-ES_tradnl" sz="2400" b="1" dirty="0">
                <a:latin typeface="Consolas" panose="020B0609020204030204" pitchFamily="49" charset="0"/>
                <a:ea typeface="Calibri"/>
              </a:rPr>
              <a:t>Agentes racionales.</a:t>
            </a:r>
            <a:endParaRPr lang="es-ES_tradnl" sz="2400" b="1" dirty="0">
              <a:latin typeface="Consolas" panose="020B0609020204030204" pitchFamily="49" charset="0"/>
            </a:endParaRPr>
          </a:p>
          <a:p>
            <a:endParaRPr lang="es-ES_tradnl" dirty="0"/>
          </a:p>
        </p:txBody>
      </p:sp>
    </p:spTree>
    <p:extLst>
      <p:ext uri="{BB962C8B-B14F-4D97-AF65-F5344CB8AC3E}">
        <p14:creationId xmlns:p14="http://schemas.microsoft.com/office/powerpoint/2010/main" val="1500064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F2D0-4D28-1C16-512F-4370DF9A0B4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C505A22-450E-3F22-340D-28FA03B9458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Características clave de la IA</a:t>
            </a:r>
          </a:p>
        </p:txBody>
      </p:sp>
      <p:sp>
        <p:nvSpPr>
          <p:cNvPr id="3" name="TextBox 2">
            <a:extLst>
              <a:ext uri="{FF2B5EF4-FFF2-40B4-BE49-F238E27FC236}">
                <a16:creationId xmlns:a16="http://schemas.microsoft.com/office/drawing/2014/main" id="{C48B8AB6-220F-4FCA-EDC7-3325C6CA5DE9}"/>
              </a:ext>
            </a:extLst>
          </p:cNvPr>
          <p:cNvSpPr txBox="1"/>
          <p:nvPr/>
        </p:nvSpPr>
        <p:spPr>
          <a:xfrm>
            <a:off x="466724" y="1271856"/>
            <a:ext cx="5769095"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_tradnl" sz="2400" b="1" dirty="0">
                <a:latin typeface="Consolas" panose="020B0609020204030204" pitchFamily="49" charset="0"/>
              </a:rPr>
              <a:t>Percepción:</a:t>
            </a:r>
            <a:r>
              <a:rPr lang="es-ES_tradnl" sz="2400" dirty="0">
                <a:latin typeface="Consolas" panose="020B0609020204030204" pitchFamily="49" charset="0"/>
              </a:rPr>
              <a:t> Captar información del entorno.</a:t>
            </a:r>
          </a:p>
          <a:p>
            <a:pPr marL="285750" indent="-285750">
              <a:buChar char="•"/>
            </a:pPr>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Razonamiento: </a:t>
            </a:r>
            <a:r>
              <a:rPr lang="es-ES_tradnl" sz="2400" dirty="0">
                <a:latin typeface="Consolas" panose="020B0609020204030204" pitchFamily="49" charset="0"/>
              </a:rPr>
              <a:t>Tomar decisiones lógicas.</a:t>
            </a:r>
          </a:p>
          <a:p>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Aprendizaje: </a:t>
            </a:r>
            <a:r>
              <a:rPr lang="es-ES_tradnl" sz="2400" dirty="0">
                <a:latin typeface="Consolas" panose="020B0609020204030204" pitchFamily="49" charset="0"/>
              </a:rPr>
              <a:t>Adaptarse a nuevos datos.</a:t>
            </a:r>
          </a:p>
          <a:p>
            <a:endParaRPr lang="es-ES_tradnl" sz="2400" dirty="0">
              <a:latin typeface="Consolas" panose="020B0609020204030204" pitchFamily="49" charset="0"/>
            </a:endParaRPr>
          </a:p>
          <a:p>
            <a:pPr marL="285750" indent="-285750">
              <a:buChar char="•"/>
            </a:pPr>
            <a:r>
              <a:rPr lang="es-ES_tradnl" sz="2400" b="1" dirty="0">
                <a:latin typeface="Consolas" panose="020B0609020204030204" pitchFamily="49" charset="0"/>
              </a:rPr>
              <a:t>Actuación: </a:t>
            </a:r>
            <a:r>
              <a:rPr lang="es-ES_tradnl" sz="2400" dirty="0">
                <a:latin typeface="Consolas" panose="020B0609020204030204" pitchFamily="49" charset="0"/>
              </a:rPr>
              <a:t>Realizar acciones basadas en el razonamiento.</a:t>
            </a:r>
          </a:p>
          <a:p>
            <a:endParaRPr lang="es-ES_tradnl" sz="1800" dirty="0"/>
          </a:p>
        </p:txBody>
      </p:sp>
      <p:sp>
        <p:nvSpPr>
          <p:cNvPr id="5" name="TextBox 4">
            <a:extLst>
              <a:ext uri="{FF2B5EF4-FFF2-40B4-BE49-F238E27FC236}">
                <a16:creationId xmlns:a16="http://schemas.microsoft.com/office/drawing/2014/main" id="{69957237-A0D9-90C8-07CF-6CCEB46DEC36}"/>
              </a:ext>
            </a:extLst>
          </p:cNvPr>
          <p:cNvSpPr txBox="1"/>
          <p:nvPr/>
        </p:nvSpPr>
        <p:spPr>
          <a:xfrm>
            <a:off x="8254154" y="3874443"/>
            <a:ext cx="117347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rPr>
              <a:t>Figura 2: </a:t>
            </a:r>
            <a:r>
              <a:rPr lang="en-US" sz="900" dirty="0" err="1">
                <a:latin typeface="Calibri"/>
              </a:rPr>
              <a:t>Proceso</a:t>
            </a:r>
            <a:r>
              <a:rPr lang="en-US" sz="900" dirty="0">
                <a:latin typeface="Calibri"/>
              </a:rPr>
              <a:t> IA</a:t>
            </a:r>
          </a:p>
        </p:txBody>
      </p:sp>
      <p:pic>
        <p:nvPicPr>
          <p:cNvPr id="6" name="Picture 5">
            <a:extLst>
              <a:ext uri="{FF2B5EF4-FFF2-40B4-BE49-F238E27FC236}">
                <a16:creationId xmlns:a16="http://schemas.microsoft.com/office/drawing/2014/main" id="{F643FC39-BDFB-5C76-67E2-4183B34A5B6A}"/>
              </a:ext>
            </a:extLst>
          </p:cNvPr>
          <p:cNvPicPr>
            <a:picLocks noChangeAspect="1"/>
          </p:cNvPicPr>
          <p:nvPr/>
        </p:nvPicPr>
        <p:blipFill>
          <a:blip r:embed="rId2"/>
          <a:stretch>
            <a:fillRect/>
          </a:stretch>
        </p:blipFill>
        <p:spPr>
          <a:xfrm>
            <a:off x="7362021" y="2601758"/>
            <a:ext cx="2960984" cy="1186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3920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7D840-16E2-1289-46FC-7492463DE91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D7CC12E-68F0-59B8-FF24-98FE740D8A98}"/>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86C62EF8-C5AC-DD70-FAF2-64AA896EBAAA}"/>
              </a:ext>
            </a:extLst>
          </p:cNvPr>
          <p:cNvSpPr txBox="1"/>
          <p:nvPr/>
        </p:nvSpPr>
        <p:spPr>
          <a:xfrm>
            <a:off x="466724" y="1133474"/>
            <a:ext cx="8886826" cy="5019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03 – </a:t>
            </a:r>
            <a:r>
              <a:rPr lang="es-MX" sz="2400" dirty="0" err="1">
                <a:solidFill>
                  <a:srgbClr val="0070C0"/>
                </a:solidFill>
                <a:latin typeface="Consolas" panose="020B0609020204030204" pitchFamily="49" charset="0"/>
                <a:ea typeface="+mj-ea"/>
                <a:cs typeface="Arial"/>
              </a:rPr>
              <a:t>Contemporary</a:t>
            </a:r>
            <a:r>
              <a:rPr lang="es-MX" sz="2400" dirty="0">
                <a:solidFill>
                  <a:srgbClr val="0070C0"/>
                </a:solidFill>
                <a:latin typeface="Consolas" panose="020B0609020204030204" pitchFamily="49" charset="0"/>
                <a:ea typeface="+mj-ea"/>
                <a:cs typeface="Arial"/>
              </a:rPr>
              <a:t> </a:t>
            </a:r>
            <a:r>
              <a:rPr lang="es-MX" sz="2400" dirty="0" err="1">
                <a:solidFill>
                  <a:srgbClr val="0070C0"/>
                </a:solidFill>
                <a:latin typeface="Consolas" panose="020B0609020204030204" pitchFamily="49" charset="0"/>
                <a:ea typeface="+mj-ea"/>
                <a:cs typeface="Arial"/>
              </a:rPr>
              <a:t>Practice</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Week12</a:t>
            </a:r>
            <a:r>
              <a:rPr lang="es-ES_tradnl" sz="2400" dirty="0">
                <a:solidFill>
                  <a:schemeClr val="accent6">
                    <a:lumMod val="10000"/>
                  </a:schemeClr>
                </a:solidFill>
                <a:latin typeface="Consolas" panose="020B0609020204030204" pitchFamily="49" charset="0"/>
                <a:ea typeface="+mj-ea"/>
                <a:cs typeface="Arial"/>
              </a:rPr>
              <a:t>- Generative AI &amp; </a:t>
            </a:r>
            <a:r>
              <a:rPr lang="es-ES_tradnl" sz="2400" dirty="0" err="1">
                <a:solidFill>
                  <a:schemeClr val="accent6">
                    <a:lumMod val="10000"/>
                  </a:schemeClr>
                </a:solidFill>
                <a:latin typeface="Consolas" panose="020B0609020204030204" pitchFamily="49" charset="0"/>
                <a:ea typeface="+mj-ea"/>
                <a:cs typeface="Arial"/>
              </a:rPr>
              <a:t>Scaling</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Laws</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Week13- </a:t>
            </a:r>
            <a:r>
              <a:rPr lang="en-US" sz="2400" dirty="0">
                <a:solidFill>
                  <a:schemeClr val="accent6">
                    <a:lumMod val="10000"/>
                  </a:schemeClr>
                </a:solidFill>
                <a:latin typeface="Consolas" panose="020B0609020204030204" pitchFamily="49" charset="0"/>
                <a:ea typeface="+mj-ea"/>
                <a:cs typeface="Arial"/>
              </a:rPr>
              <a:t>LLM-powered Agents (</a:t>
            </a:r>
            <a:r>
              <a:rPr lang="en-US" sz="2400" dirty="0" err="1">
                <a:solidFill>
                  <a:schemeClr val="accent6">
                    <a:lumMod val="10000"/>
                  </a:schemeClr>
                </a:solidFill>
                <a:latin typeface="Consolas" panose="020B0609020204030204" pitchFamily="49" charset="0"/>
                <a:ea typeface="+mj-ea"/>
                <a:cs typeface="Arial"/>
              </a:rPr>
              <a:t>ReAct</a:t>
            </a:r>
            <a:r>
              <a:rPr lang="en-US" sz="2400" dirty="0">
                <a:solidFill>
                  <a:schemeClr val="accent6">
                    <a:lumMod val="10000"/>
                  </a:schemeClr>
                </a:solidFill>
                <a:latin typeface="Consolas" panose="020B0609020204030204" pitchFamily="49" charset="0"/>
                <a:ea typeface="+mj-ea"/>
                <a:cs typeface="Arial"/>
              </a:rPr>
              <a:t>, tool use)</a:t>
            </a:r>
            <a:endParaRPr lang="es-ES_tradnl" sz="2400" dirty="0">
              <a:solidFill>
                <a:schemeClr val="accent6">
                  <a:lumMod val="10000"/>
                </a:schemeClr>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Week14</a:t>
            </a:r>
            <a:r>
              <a:rPr lang="es-ES_tradnl" sz="2400" dirty="0">
                <a:solidFill>
                  <a:schemeClr val="accent6">
                    <a:lumMod val="10000"/>
                  </a:schemeClr>
                </a:solidFill>
                <a:latin typeface="Consolas" panose="020B0609020204030204" pitchFamily="49" charset="0"/>
                <a:ea typeface="+mj-ea"/>
                <a:cs typeface="Arial"/>
              </a:rPr>
              <a:t>- </a:t>
            </a:r>
            <a:r>
              <a:rPr lang="en-US" sz="2400" dirty="0">
                <a:solidFill>
                  <a:schemeClr val="accent6">
                    <a:lumMod val="10000"/>
                  </a:schemeClr>
                </a:solidFill>
                <a:latin typeface="Consolas" panose="020B0609020204030204" pitchFamily="49" charset="0"/>
                <a:ea typeface="+mj-ea"/>
                <a:cs typeface="Arial"/>
              </a:rPr>
              <a:t>Multi-Capability Prompting &amp; Multimodality (CLIP, GPT-4V)</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Week15</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Engineering</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Reproducibility</a:t>
            </a:r>
            <a:r>
              <a:rPr lang="es-ES_tradnl" sz="2400" dirty="0">
                <a:solidFill>
                  <a:schemeClr val="accent6">
                    <a:lumMod val="10000"/>
                  </a:schemeClr>
                </a:solidFill>
                <a:latin typeface="Consolas" panose="020B0609020204030204" pitchFamily="49" charset="0"/>
                <a:ea typeface="+mj-ea"/>
                <a:cs typeface="Arial"/>
              </a:rPr>
              <a:t> ➜ </a:t>
            </a:r>
            <a:r>
              <a:rPr lang="es-ES_tradnl" sz="2400" dirty="0" err="1">
                <a:solidFill>
                  <a:schemeClr val="accent6">
                    <a:lumMod val="10000"/>
                  </a:schemeClr>
                </a:solidFill>
                <a:latin typeface="Consolas" panose="020B0609020204030204" pitchFamily="49" charset="0"/>
                <a:ea typeface="+mj-ea"/>
                <a:cs typeface="Arial"/>
              </a:rPr>
              <a:t>Deployment</a:t>
            </a:r>
            <a:r>
              <a:rPr lang="es-ES_tradnl" sz="2400" dirty="0">
                <a:solidFill>
                  <a:schemeClr val="accent6">
                    <a:lumMod val="10000"/>
                  </a:schemeClr>
                </a:solidFill>
                <a:latin typeface="Consolas" panose="020B0609020204030204" pitchFamily="49" charset="0"/>
                <a:ea typeface="+mj-ea"/>
                <a:cs typeface="Arial"/>
              </a:rPr>
              <a:t> &amp; </a:t>
            </a:r>
            <a:r>
              <a:rPr lang="es-ES_tradnl" sz="2400" dirty="0" err="1">
                <a:solidFill>
                  <a:schemeClr val="accent6">
                    <a:lumMod val="10000"/>
                  </a:schemeClr>
                </a:solidFill>
                <a:latin typeface="Consolas" panose="020B0609020204030204" pitchFamily="49" charset="0"/>
                <a:ea typeface="+mj-ea"/>
                <a:cs typeface="Arial"/>
              </a:rPr>
              <a:t>Responsible</a:t>
            </a:r>
            <a:r>
              <a:rPr lang="es-ES_tradnl" sz="2400" dirty="0">
                <a:solidFill>
                  <a:schemeClr val="accent6">
                    <a:lumMod val="10000"/>
                  </a:schemeClr>
                </a:solidFill>
                <a:latin typeface="Consolas" panose="020B0609020204030204" pitchFamily="49" charset="0"/>
                <a:ea typeface="+mj-ea"/>
                <a:cs typeface="Arial"/>
              </a:rPr>
              <a:t> AI (</a:t>
            </a:r>
            <a:r>
              <a:rPr lang="es-ES_tradnl" sz="2400" dirty="0" err="1">
                <a:solidFill>
                  <a:schemeClr val="accent6">
                    <a:lumMod val="10000"/>
                  </a:schemeClr>
                </a:solidFill>
                <a:latin typeface="Consolas" panose="020B0609020204030204" pitchFamily="49" charset="0"/>
                <a:ea typeface="+mj-ea"/>
                <a:cs typeface="Arial"/>
              </a:rPr>
              <a:t>MLflow</a:t>
            </a:r>
            <a:r>
              <a:rPr lang="es-ES_tradnl" sz="2400" dirty="0">
                <a:solidFill>
                  <a:schemeClr val="accent6">
                    <a:lumMod val="10000"/>
                  </a:schemeClr>
                </a:solidFill>
                <a:latin typeface="Consolas" panose="020B0609020204030204" pitchFamily="49" charset="0"/>
                <a:ea typeface="+mj-ea"/>
                <a:cs typeface="Arial"/>
              </a:rPr>
              <a:t> + DVC, Docker + </a:t>
            </a:r>
            <a:r>
              <a:rPr lang="es-ES_tradnl" sz="2400" dirty="0" err="1">
                <a:solidFill>
                  <a:schemeClr val="accent6">
                    <a:lumMod val="10000"/>
                  </a:schemeClr>
                </a:solidFill>
                <a:latin typeface="Consolas" panose="020B0609020204030204" pitchFamily="49" charset="0"/>
                <a:ea typeface="+mj-ea"/>
                <a:cs typeface="Arial"/>
              </a:rPr>
              <a:t>FastAPI</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bias</a:t>
            </a:r>
            <a:r>
              <a:rPr lang="es-ES_tradnl" sz="2400" dirty="0">
                <a:solidFill>
                  <a:schemeClr val="accent6">
                    <a:lumMod val="10000"/>
                  </a:schemeClr>
                </a:solidFill>
                <a:latin typeface="Consolas" panose="020B0609020204030204" pitchFamily="49" charset="0"/>
                <a:ea typeface="+mj-ea"/>
                <a:cs typeface="Arial"/>
              </a:rPr>
              <a:t> </a:t>
            </a:r>
            <a:r>
              <a:rPr lang="es-ES_tradnl" sz="2400" dirty="0" err="1">
                <a:solidFill>
                  <a:schemeClr val="accent6">
                    <a:lumMod val="10000"/>
                  </a:schemeClr>
                </a:solidFill>
                <a:latin typeface="Consolas" panose="020B0609020204030204" pitchFamily="49" charset="0"/>
                <a:ea typeface="+mj-ea"/>
                <a:cs typeface="Arial"/>
              </a:rPr>
              <a:t>audits</a:t>
            </a:r>
            <a:r>
              <a:rPr lang="es-ES_tradnl" sz="2400" dirty="0">
                <a:solidFill>
                  <a:schemeClr val="accent6">
                    <a:lumMod val="10000"/>
                  </a:schemeClr>
                </a:solidFill>
                <a:latin typeface="Consolas" panose="020B0609020204030204" pitchFamily="49" charset="0"/>
                <a:ea typeface="+mj-ea"/>
                <a:cs typeface="Arial"/>
              </a:rPr>
              <a:t>)</a:t>
            </a:r>
            <a:endParaRPr lang="it-IT" sz="2400" dirty="0">
              <a:solidFill>
                <a:schemeClr val="accent6">
                  <a:lumMod val="10000"/>
                </a:schemeClr>
              </a:solidFill>
              <a:latin typeface="Consolas" panose="020B0609020204030204" pitchFamily="49" charset="0"/>
              <a:cs typeface="Arial"/>
            </a:endParaRPr>
          </a:p>
        </p:txBody>
      </p:sp>
    </p:spTree>
    <p:extLst>
      <p:ext uri="{BB962C8B-B14F-4D97-AF65-F5344CB8AC3E}">
        <p14:creationId xmlns:p14="http://schemas.microsoft.com/office/powerpoint/2010/main" val="1630252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Ejemplos de IA en la Vida Diaria</a:t>
            </a:r>
            <a:endParaRPr lang="en-US" sz="2400" b="1">
              <a:latin typeface="Calibri"/>
            </a:endParaRPr>
          </a:p>
        </p:txBody>
      </p:sp>
      <p:sp>
        <p:nvSpPr>
          <p:cNvPr id="3" name="TextBox 2">
            <a:extLst>
              <a:ext uri="{FF2B5EF4-FFF2-40B4-BE49-F238E27FC236}">
                <a16:creationId xmlns:a16="http://schemas.microsoft.com/office/drawing/2014/main" id="{B40E639D-0CD8-EF2F-CEBB-617A02043EC5}"/>
              </a:ext>
            </a:extLst>
          </p:cNvPr>
          <p:cNvSpPr txBox="1"/>
          <p:nvPr/>
        </p:nvSpPr>
        <p:spPr>
          <a:xfrm>
            <a:off x="622300" y="1708723"/>
            <a:ext cx="6684737" cy="455509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endParaRPr lang="es-ES_tradnl" sz="2400" dirty="0"/>
          </a:p>
          <a:p>
            <a:endParaRPr lang="en-US" sz="2400" dirty="0">
              <a:latin typeface="Consolas" panose="020B0609020204030204" pitchFamily="49" charset="0"/>
            </a:endParaRPr>
          </a:p>
          <a:p>
            <a:pPr marL="380990" indent="-380990">
              <a:buChar char="•"/>
            </a:pPr>
            <a:r>
              <a:rPr lang="es-ES_tradnl" sz="2400" dirty="0">
                <a:latin typeface="Consolas" panose="020B0609020204030204" pitchFamily="49" charset="0"/>
              </a:rPr>
              <a:t>Reconocimiento facial en smartphones.</a:t>
            </a:r>
          </a:p>
          <a:p>
            <a:pPr algn="ctr"/>
            <a:endParaRPr lang="es-ES_tradnl" sz="2400" dirty="0">
              <a:latin typeface="Consolas" panose="020B0609020204030204" pitchFamily="49" charset="0"/>
            </a:endParaRP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Sistemas de recomendación (Netflix, Amazon).</a:t>
            </a:r>
          </a:p>
          <a:p>
            <a:endParaRPr lang="es-ES_tradnl" sz="2400" dirty="0">
              <a:latin typeface="Consolas" panose="020B0609020204030204" pitchFamily="49" charset="0"/>
            </a:endParaRP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Vehículos autónomos.</a:t>
            </a:r>
          </a:p>
          <a:p>
            <a:endParaRPr lang="es-ES_tradnl" sz="2400" dirty="0"/>
          </a:p>
        </p:txBody>
      </p:sp>
      <p:sp>
        <p:nvSpPr>
          <p:cNvPr id="5" name="TextBox 4">
            <a:extLst>
              <a:ext uri="{FF2B5EF4-FFF2-40B4-BE49-F238E27FC236}">
                <a16:creationId xmlns:a16="http://schemas.microsoft.com/office/drawing/2014/main" id="{07057F51-797A-B815-D608-28FD6DBC1C38}"/>
              </a:ext>
            </a:extLst>
          </p:cNvPr>
          <p:cNvSpPr txBox="1"/>
          <p:nvPr/>
        </p:nvSpPr>
        <p:spPr>
          <a:xfrm>
            <a:off x="8864293" y="5168318"/>
            <a:ext cx="192735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err="1">
                <a:latin typeface="Consolas" panose="020B0609020204030204" pitchFamily="49" charset="0"/>
              </a:rPr>
              <a:t>Figura</a:t>
            </a:r>
            <a:r>
              <a:rPr lang="en-US" sz="1200" dirty="0">
                <a:latin typeface="Consolas" panose="020B0609020204030204" pitchFamily="49" charset="0"/>
              </a:rPr>
              <a:t> 5: </a:t>
            </a:r>
            <a:r>
              <a:rPr lang="en-US" sz="1200" dirty="0" err="1">
                <a:latin typeface="Consolas" panose="020B0609020204030204" pitchFamily="49" charset="0"/>
              </a:rPr>
              <a:t>Ejemplos</a:t>
            </a:r>
            <a:endParaRPr lang="en-US" sz="1200" dirty="0">
              <a:latin typeface="Consolas" panose="020B0609020204030204" pitchFamily="49" charset="0"/>
            </a:endParaRPr>
          </a:p>
        </p:txBody>
      </p:sp>
      <p:pic>
        <p:nvPicPr>
          <p:cNvPr id="6" name="Picture 5">
            <a:extLst>
              <a:ext uri="{FF2B5EF4-FFF2-40B4-BE49-F238E27FC236}">
                <a16:creationId xmlns:a16="http://schemas.microsoft.com/office/drawing/2014/main" id="{A7065C1B-255A-2A23-0CD0-AF145DF61950}"/>
              </a:ext>
            </a:extLst>
          </p:cNvPr>
          <p:cNvPicPr>
            <a:picLocks noChangeAspect="1"/>
          </p:cNvPicPr>
          <p:nvPr/>
        </p:nvPicPr>
        <p:blipFill>
          <a:blip r:embed="rId3"/>
          <a:stretch>
            <a:fillRect/>
          </a:stretch>
        </p:blipFill>
        <p:spPr>
          <a:xfrm>
            <a:off x="7831596" y="1380426"/>
            <a:ext cx="3632201" cy="3787183"/>
          </a:xfrm>
          <a:prstGeom prst="rect">
            <a:avLst/>
          </a:prstGeom>
        </p:spPr>
      </p:pic>
    </p:spTree>
    <p:extLst>
      <p:ext uri="{BB962C8B-B14F-4D97-AF65-F5344CB8AC3E}">
        <p14:creationId xmlns:p14="http://schemas.microsoft.com/office/powerpoint/2010/main" val="3720210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Agente inteligente</a:t>
            </a:r>
            <a:endParaRPr lang="en-US" sz="2400"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8622993" y="5168318"/>
            <a:ext cx="31267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1: </a:t>
            </a:r>
            <a:r>
              <a:rPr lang="en-US" sz="1200" err="1">
                <a:latin typeface="Calibri"/>
              </a:rPr>
              <a:t>Inteligencia</a:t>
            </a:r>
            <a:r>
              <a:rPr lang="en-US" sz="1200" dirty="0">
                <a:latin typeface="Calibri"/>
              </a:rPr>
              <a:t> vs </a:t>
            </a:r>
            <a:r>
              <a:rPr lang="en-US" sz="1200" err="1">
                <a:latin typeface="Calibri"/>
              </a:rPr>
              <a:t>Inteligencia</a:t>
            </a:r>
            <a:r>
              <a:rPr lang="en-US" sz="1200" dirty="0">
                <a:latin typeface="Calibri"/>
              </a:rPr>
              <a:t> Artificial</a:t>
            </a:r>
          </a:p>
        </p:txBody>
      </p:sp>
      <p:pic>
        <p:nvPicPr>
          <p:cNvPr id="3" name="Imagen 3">
            <a:extLst>
              <a:ext uri="{FF2B5EF4-FFF2-40B4-BE49-F238E27FC236}">
                <a16:creationId xmlns:a16="http://schemas.microsoft.com/office/drawing/2014/main" id="{5C1B1958-0606-4EA4-F6A4-139E1A149280}"/>
              </a:ext>
            </a:extLst>
          </p:cNvPr>
          <p:cNvPicPr>
            <a:picLocks noChangeAspect="1"/>
          </p:cNvPicPr>
          <p:nvPr/>
        </p:nvPicPr>
        <p:blipFill>
          <a:blip r:embed="rId3"/>
          <a:stretch>
            <a:fillRect/>
          </a:stretch>
        </p:blipFill>
        <p:spPr>
          <a:xfrm>
            <a:off x="7084804" y="1151859"/>
            <a:ext cx="4672165" cy="5593885"/>
          </a:xfrm>
          <a:prstGeom prst="rect">
            <a:avLst/>
          </a:prstGeom>
        </p:spPr>
      </p:pic>
      <p:sp>
        <p:nvSpPr>
          <p:cNvPr id="4" name="CuadroTexto 5">
            <a:extLst>
              <a:ext uri="{FF2B5EF4-FFF2-40B4-BE49-F238E27FC236}">
                <a16:creationId xmlns:a16="http://schemas.microsoft.com/office/drawing/2014/main" id="{9A20E63B-5CEA-B168-33DF-CFB267CA551D}"/>
              </a:ext>
            </a:extLst>
          </p:cNvPr>
          <p:cNvSpPr txBox="1"/>
          <p:nvPr/>
        </p:nvSpPr>
        <p:spPr>
          <a:xfrm>
            <a:off x="433573" y="2805143"/>
            <a:ext cx="6427217" cy="3077766"/>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189" indent="-457189" algn="just">
              <a:buFont typeface="Arial" panose="020B0604020202020204" pitchFamily="34" charset="0"/>
              <a:buChar char="•"/>
            </a:pPr>
            <a:r>
              <a:rPr lang="es-CO" sz="2400" b="1" dirty="0">
                <a:solidFill>
                  <a:schemeClr val="accent5">
                    <a:lumMod val="50000"/>
                  </a:schemeClr>
                </a:solidFill>
                <a:latin typeface="Consolas" panose="020B0609020204030204" pitchFamily="49" charset="0"/>
                <a:cs typeface="Calibri" panose="020F0502020204030204" pitchFamily="34" charset="0"/>
                <a:sym typeface="Calibri"/>
              </a:rPr>
              <a:t>Agente: </a:t>
            </a:r>
            <a:r>
              <a:rPr lang="es-CO" sz="2400" dirty="0">
                <a:solidFill>
                  <a:schemeClr val="tx1"/>
                </a:solidFill>
                <a:latin typeface="Consolas" panose="020B0609020204030204" pitchFamily="49" charset="0"/>
                <a:cs typeface="Calibri" panose="020F0502020204030204" pitchFamily="34" charset="0"/>
                <a:sym typeface="Calibri"/>
              </a:rPr>
              <a:t>Sistema que percibe un entorno y actúa sobre él para alcanzar objetivos.</a:t>
            </a:r>
            <a:endParaRPr lang="en-US" sz="2400" dirty="0">
              <a:solidFill>
                <a:schemeClr val="tx1"/>
              </a:solidFill>
              <a:latin typeface="Consolas" panose="020B0609020204030204" pitchFamily="49" charset="0"/>
              <a:cs typeface="Calibri" panose="020F0502020204030204" pitchFamily="34" charset="0"/>
            </a:endParaRPr>
          </a:p>
          <a:p>
            <a:pPr marL="457189" indent="-457189" algn="just">
              <a:buFont typeface="Arial" panose="020B0604020202020204" pitchFamily="34" charset="0"/>
              <a:buChar char="•"/>
            </a:pPr>
            <a:r>
              <a:rPr lang="es-CO" sz="2400" dirty="0">
                <a:solidFill>
                  <a:schemeClr val="tx1"/>
                </a:solidFill>
                <a:latin typeface="Consolas" panose="020B0609020204030204" pitchFamily="49" charset="0"/>
                <a:cs typeface="Calibri" panose="020F0502020204030204" pitchFamily="34" charset="0"/>
                <a:sym typeface="Calibri"/>
              </a:rPr>
              <a:t>Caracterizado por:</a:t>
            </a:r>
            <a:endParaRPr lang="es-CO" sz="2400" dirty="0">
              <a:solidFill>
                <a:schemeClr val="tx1"/>
              </a:solidFill>
              <a:latin typeface="Consolas" panose="020B0609020204030204" pitchFamily="49" charset="0"/>
              <a:cs typeface="Calibri" panose="020F0502020204030204" pitchFamily="34" charset="0"/>
            </a:endParaRPr>
          </a:p>
          <a:p>
            <a:pPr lvl="1" algn="just"/>
            <a:r>
              <a:rPr lang="es-CO" sz="2400" dirty="0">
                <a:solidFill>
                  <a:schemeClr val="tx1"/>
                </a:solidFill>
                <a:latin typeface="Consolas" panose="020B0609020204030204" pitchFamily="49" charset="0"/>
                <a:cs typeface="Calibri" panose="020F0502020204030204" pitchFamily="34" charset="0"/>
                <a:sym typeface="Calibri"/>
              </a:rPr>
              <a:t>	Su estructura (arquitectura)</a:t>
            </a:r>
            <a:endParaRPr lang="es-CO" sz="2400" dirty="0">
              <a:solidFill>
                <a:schemeClr val="tx1"/>
              </a:solidFill>
              <a:latin typeface="Consolas" panose="020B0609020204030204" pitchFamily="49" charset="0"/>
              <a:cs typeface="Calibri" panose="020F0502020204030204" pitchFamily="34" charset="0"/>
            </a:endParaRPr>
          </a:p>
          <a:p>
            <a:pPr lvl="1" algn="just"/>
            <a:r>
              <a:rPr lang="es-CO" sz="2400" dirty="0">
                <a:solidFill>
                  <a:schemeClr val="tx1"/>
                </a:solidFill>
                <a:latin typeface="Consolas" panose="020B0609020204030204" pitchFamily="49" charset="0"/>
                <a:cs typeface="Calibri" panose="020F0502020204030204" pitchFamily="34" charset="0"/>
                <a:sym typeface="Calibri"/>
              </a:rPr>
              <a:t>	Sus acciones (comportamiento)}</a:t>
            </a:r>
            <a:endParaRPr lang="es-CO" sz="2400" dirty="0">
              <a:solidFill>
                <a:schemeClr val="tx1"/>
              </a:solidFill>
              <a:latin typeface="Consolas" panose="020B0609020204030204" pitchFamily="49" charset="0"/>
              <a:cs typeface="Calibri" panose="020F0502020204030204" pitchFamily="34" charset="0"/>
            </a:endParaRPr>
          </a:p>
          <a:p>
            <a:pPr marL="457189" lvl="1" indent="-457189" algn="just">
              <a:buFont typeface="Arial" panose="020B0604020202020204" pitchFamily="34" charset="0"/>
              <a:buChar char="•"/>
            </a:pPr>
            <a:r>
              <a:rPr lang="es-CO" sz="2400" dirty="0">
                <a:solidFill>
                  <a:schemeClr val="tx1"/>
                </a:solidFill>
                <a:latin typeface="Consolas" panose="020B0609020204030204" pitchFamily="49" charset="0"/>
                <a:cs typeface="Calibri" panose="020F0502020204030204" pitchFamily="34" charset="0"/>
                <a:sym typeface="Calibri"/>
              </a:rPr>
              <a:t>Agente = Arquitectura  +  programa</a:t>
            </a:r>
            <a:endParaRPr lang="es-CO" sz="2400" dirty="0">
              <a:solidFill>
                <a:schemeClr val="tx1"/>
              </a:solidFill>
              <a:latin typeface="Consolas" panose="020B0609020204030204" pitchFamily="49" charset="0"/>
              <a:cs typeface="Calibri" panose="020F0502020204030204" pitchFamily="34" charset="0"/>
            </a:endParaRPr>
          </a:p>
          <a:p>
            <a:endParaRPr lang="es-CO" sz="2400" dirty="0">
              <a:solidFill>
                <a:schemeClr val="tx1"/>
              </a:solidFill>
              <a:latin typeface="Calibri" panose="020F0502020204030204" pitchFamily="34" charset="0"/>
              <a:cs typeface="Calibri" panose="020F0502020204030204" pitchFamily="34" charset="0"/>
              <a:sym typeface="Calibri"/>
            </a:endParaRPr>
          </a:p>
        </p:txBody>
      </p:sp>
      <p:sp>
        <p:nvSpPr>
          <p:cNvPr id="7" name="TextBox 6">
            <a:extLst>
              <a:ext uri="{FF2B5EF4-FFF2-40B4-BE49-F238E27FC236}">
                <a16:creationId xmlns:a16="http://schemas.microsoft.com/office/drawing/2014/main" id="{D11057DE-31F6-5C90-9AA1-335FAC46FB5D}"/>
              </a:ext>
            </a:extLst>
          </p:cNvPr>
          <p:cNvSpPr txBox="1"/>
          <p:nvPr/>
        </p:nvSpPr>
        <p:spPr>
          <a:xfrm>
            <a:off x="9062409" y="6558673"/>
            <a:ext cx="15773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4: </a:t>
            </a:r>
            <a:r>
              <a:rPr lang="en-US" sz="1200" dirty="0" err="1">
                <a:latin typeface="Calibri"/>
              </a:rPr>
              <a:t>Agente</a:t>
            </a:r>
          </a:p>
        </p:txBody>
      </p:sp>
    </p:spTree>
    <p:extLst>
      <p:ext uri="{BB962C8B-B14F-4D97-AF65-F5344CB8AC3E}">
        <p14:creationId xmlns:p14="http://schemas.microsoft.com/office/powerpoint/2010/main" val="2419010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AC33840-A905-FC9D-ED44-29076EC41117}"/>
              </a:ext>
            </a:extLst>
          </p:cNvPr>
          <p:cNvSpPr txBox="1"/>
          <p:nvPr/>
        </p:nvSpPr>
        <p:spPr>
          <a:xfrm>
            <a:off x="163184" y="115070"/>
            <a:ext cx="9984309" cy="1200148"/>
          </a:xfrm>
          <a:prstGeom prst="rect">
            <a:avLst/>
          </a:prstGeom>
          <a:noFill/>
          <a:ln>
            <a:noFill/>
          </a:ln>
        </p:spPr>
        <p:txBody>
          <a:bodyPr spcFirstLastPara="1" wrap="square" lIns="121900" tIns="121900" rIns="121900" bIns="121900" anchor="t" anchorCtr="0">
            <a:noAutofit/>
          </a:bodyPr>
          <a:lstStyle/>
          <a:p>
            <a:pPr>
              <a:buClr>
                <a:srgbClr val="595959"/>
              </a:buClr>
              <a:buSzPts val="2800"/>
            </a:pPr>
            <a:r>
              <a:rPr lang="es-CO" sz="2800" b="1" dirty="0">
                <a:solidFill>
                  <a:srgbClr val="FFFFFF"/>
                </a:solidFill>
                <a:latin typeface="Consolas" panose="020B0609020204030204" pitchFamily="49" charset="0"/>
                <a:cs typeface="Calibri"/>
                <a:sym typeface="Calibri"/>
              </a:rPr>
              <a:t>¿Qué características tiene un agente inteligente?</a:t>
            </a:r>
            <a:endParaRPr lang="es-CO" sz="3200" dirty="0">
              <a:latin typeface="Consolas" panose="020B0609020204030204" pitchFamily="49" charset="0"/>
            </a:endParaRPr>
          </a:p>
        </p:txBody>
      </p:sp>
      <p:sp>
        <p:nvSpPr>
          <p:cNvPr id="3" name="Oval 2">
            <a:extLst>
              <a:ext uri="{FF2B5EF4-FFF2-40B4-BE49-F238E27FC236}">
                <a16:creationId xmlns:a16="http://schemas.microsoft.com/office/drawing/2014/main" id="{B1B0F23E-FC20-6F27-FA01-4102B22F28FD}"/>
              </a:ext>
            </a:extLst>
          </p:cNvPr>
          <p:cNvSpPr/>
          <p:nvPr/>
        </p:nvSpPr>
        <p:spPr>
          <a:xfrm>
            <a:off x="1151987" y="2934599"/>
            <a:ext cx="2966408" cy="1977605"/>
          </a:xfrm>
          <a:prstGeom prst="ellipse">
            <a:avLst/>
          </a:prstGeom>
          <a:solidFill>
            <a:srgbClr val="0F2D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latin typeface="Consolas" panose="020B0609020204030204" pitchFamily="49" charset="0"/>
              </a:rPr>
              <a:t>Agente computacional</a:t>
            </a:r>
            <a:endParaRPr lang="es-CO" dirty="0">
              <a:latin typeface="Consolas" panose="020B0609020204030204" pitchFamily="49" charset="0"/>
            </a:endParaRPr>
          </a:p>
        </p:txBody>
      </p:sp>
      <p:sp>
        <p:nvSpPr>
          <p:cNvPr id="4" name="Oval 3">
            <a:extLst>
              <a:ext uri="{FF2B5EF4-FFF2-40B4-BE49-F238E27FC236}">
                <a16:creationId xmlns:a16="http://schemas.microsoft.com/office/drawing/2014/main" id="{D390FE52-2913-BA3C-EDB7-8C6D5942A393}"/>
              </a:ext>
            </a:extLst>
          </p:cNvPr>
          <p:cNvSpPr/>
          <p:nvPr/>
        </p:nvSpPr>
        <p:spPr>
          <a:xfrm>
            <a:off x="4118394" y="1277117"/>
            <a:ext cx="3248563"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Consolas" panose="020B0609020204030204" pitchFamily="49" charset="0"/>
              </a:rPr>
              <a:t>Descomposición de acciones en </a:t>
            </a:r>
            <a:r>
              <a:rPr lang="es-ES" dirty="0" err="1">
                <a:solidFill>
                  <a:schemeClr val="tx1"/>
                </a:solidFill>
                <a:latin typeface="Consolas" panose="020B0609020204030204" pitchFamily="49" charset="0"/>
              </a:rPr>
              <a:t>op</a:t>
            </a:r>
            <a:r>
              <a:rPr lang="es-ES" dirty="0">
                <a:solidFill>
                  <a:schemeClr val="tx1"/>
                </a:solidFill>
                <a:latin typeface="Consolas" panose="020B0609020204030204" pitchFamily="49" charset="0"/>
              </a:rPr>
              <a:t>. primitivas</a:t>
            </a:r>
            <a:endParaRPr lang="es-CO" dirty="0">
              <a:solidFill>
                <a:schemeClr val="tx1"/>
              </a:solidFill>
              <a:latin typeface="Consolas" panose="020B0609020204030204" pitchFamily="49" charset="0"/>
            </a:endParaRPr>
          </a:p>
        </p:txBody>
      </p:sp>
      <p:sp>
        <p:nvSpPr>
          <p:cNvPr id="5" name="Oval 4">
            <a:extLst>
              <a:ext uri="{FF2B5EF4-FFF2-40B4-BE49-F238E27FC236}">
                <a16:creationId xmlns:a16="http://schemas.microsoft.com/office/drawing/2014/main" id="{9E61DB8D-FB0D-02B1-9119-BFF04A3762C2}"/>
              </a:ext>
            </a:extLst>
          </p:cNvPr>
          <p:cNvSpPr/>
          <p:nvPr/>
        </p:nvSpPr>
        <p:spPr>
          <a:xfrm>
            <a:off x="6590402" y="2189628"/>
            <a:ext cx="2858583"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Consolas" panose="020B0609020204030204" pitchFamily="49" charset="0"/>
              </a:rPr>
              <a:t>Dominio especializado</a:t>
            </a:r>
            <a:endParaRPr lang="es-CO" dirty="0">
              <a:solidFill>
                <a:schemeClr val="tx1"/>
              </a:solidFill>
              <a:latin typeface="Consolas" panose="020B0609020204030204" pitchFamily="49" charset="0"/>
            </a:endParaRPr>
          </a:p>
        </p:txBody>
      </p:sp>
      <p:sp>
        <p:nvSpPr>
          <p:cNvPr id="7" name="Oval 6">
            <a:extLst>
              <a:ext uri="{FF2B5EF4-FFF2-40B4-BE49-F238E27FC236}">
                <a16:creationId xmlns:a16="http://schemas.microsoft.com/office/drawing/2014/main" id="{43582221-26CA-FA9C-246A-BDBBC0C8B9CB}"/>
              </a:ext>
            </a:extLst>
          </p:cNvPr>
          <p:cNvSpPr/>
          <p:nvPr/>
        </p:nvSpPr>
        <p:spPr>
          <a:xfrm>
            <a:off x="8019692" y="3341861"/>
            <a:ext cx="2375138"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Consolas" panose="020B0609020204030204" pitchFamily="49" charset="0"/>
              </a:rPr>
              <a:t>Mundo restringido</a:t>
            </a:r>
            <a:endParaRPr lang="es-CO" dirty="0">
              <a:solidFill>
                <a:schemeClr val="tx1"/>
              </a:solidFill>
              <a:latin typeface="Consolas" panose="020B0609020204030204" pitchFamily="49" charset="0"/>
            </a:endParaRPr>
          </a:p>
        </p:txBody>
      </p:sp>
      <p:sp>
        <p:nvSpPr>
          <p:cNvPr id="8" name="Oval 7">
            <a:extLst>
              <a:ext uri="{FF2B5EF4-FFF2-40B4-BE49-F238E27FC236}">
                <a16:creationId xmlns:a16="http://schemas.microsoft.com/office/drawing/2014/main" id="{46BB1D88-6EC7-AEB5-3944-6E7594632B68}"/>
              </a:ext>
            </a:extLst>
          </p:cNvPr>
          <p:cNvSpPr/>
          <p:nvPr/>
        </p:nvSpPr>
        <p:spPr>
          <a:xfrm>
            <a:off x="7082812" y="4504941"/>
            <a:ext cx="1977605"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Consolas" panose="020B0609020204030204" pitchFamily="49" charset="0"/>
              </a:rPr>
              <a:t>Memoria finita</a:t>
            </a:r>
            <a:endParaRPr lang="es-CO" dirty="0">
              <a:solidFill>
                <a:schemeClr val="tx1"/>
              </a:solidFill>
              <a:latin typeface="Consolas" panose="020B0609020204030204" pitchFamily="49" charset="0"/>
            </a:endParaRPr>
          </a:p>
        </p:txBody>
      </p:sp>
      <p:sp>
        <p:nvSpPr>
          <p:cNvPr id="9" name="Oval 8">
            <a:extLst>
              <a:ext uri="{FF2B5EF4-FFF2-40B4-BE49-F238E27FC236}">
                <a16:creationId xmlns:a16="http://schemas.microsoft.com/office/drawing/2014/main" id="{A6700FDB-1BB6-15A3-EED7-E7026050D340}"/>
              </a:ext>
            </a:extLst>
          </p:cNvPr>
          <p:cNvSpPr/>
          <p:nvPr/>
        </p:nvSpPr>
        <p:spPr>
          <a:xfrm>
            <a:off x="4612796" y="5406605"/>
            <a:ext cx="2470015" cy="1163080"/>
          </a:xfrm>
          <a:prstGeom prst="ellipse">
            <a:avLst/>
          </a:prstGeom>
          <a:solidFill>
            <a:schemeClr val="bg1"/>
          </a:solid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Consolas" panose="020B0609020204030204" pitchFamily="49" charset="0"/>
              </a:rPr>
              <a:t>Tiempo finito para actuar</a:t>
            </a:r>
            <a:endParaRPr lang="es-CO" dirty="0">
              <a:solidFill>
                <a:schemeClr val="tx1"/>
              </a:solidFill>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0933FD49-F4AD-2116-F6CD-FC8D80C4B9D7}"/>
              </a:ext>
            </a:extLst>
          </p:cNvPr>
          <p:cNvCxnSpPr>
            <a:cxnSpLocks/>
            <a:stCxn id="3" idx="6"/>
            <a:endCxn id="4" idx="4"/>
          </p:cNvCxnSpPr>
          <p:nvPr/>
        </p:nvCxnSpPr>
        <p:spPr>
          <a:xfrm flipV="1">
            <a:off x="4118395" y="2440197"/>
            <a:ext cx="1624281" cy="1483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EEEEF9-28BD-1154-47D8-F27908ED2D93}"/>
              </a:ext>
            </a:extLst>
          </p:cNvPr>
          <p:cNvCxnSpPr>
            <a:stCxn id="3" idx="6"/>
            <a:endCxn id="5" idx="2"/>
          </p:cNvCxnSpPr>
          <p:nvPr/>
        </p:nvCxnSpPr>
        <p:spPr>
          <a:xfrm flipV="1">
            <a:off x="4118395" y="2771169"/>
            <a:ext cx="2472007" cy="115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6A36B3-35B9-7E97-A71D-24FDD13F6513}"/>
              </a:ext>
            </a:extLst>
          </p:cNvPr>
          <p:cNvCxnSpPr>
            <a:cxnSpLocks/>
            <a:stCxn id="3" idx="6"/>
            <a:endCxn id="7" idx="2"/>
          </p:cNvCxnSpPr>
          <p:nvPr/>
        </p:nvCxnSpPr>
        <p:spPr>
          <a:xfrm flipV="1">
            <a:off x="4118395" y="3923401"/>
            <a:ext cx="39012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DDA92E-96BD-A9F5-9625-1AC3CED91CA7}"/>
              </a:ext>
            </a:extLst>
          </p:cNvPr>
          <p:cNvCxnSpPr>
            <a:stCxn id="3" idx="6"/>
            <a:endCxn id="8" idx="2"/>
          </p:cNvCxnSpPr>
          <p:nvPr/>
        </p:nvCxnSpPr>
        <p:spPr>
          <a:xfrm>
            <a:off x="4118396" y="3923401"/>
            <a:ext cx="2964417" cy="116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2116E1-6FD7-E938-0E27-E717397E99E9}"/>
              </a:ext>
            </a:extLst>
          </p:cNvPr>
          <p:cNvCxnSpPr>
            <a:cxnSpLocks/>
            <a:stCxn id="3" idx="6"/>
            <a:endCxn id="9" idx="0"/>
          </p:cNvCxnSpPr>
          <p:nvPr/>
        </p:nvCxnSpPr>
        <p:spPr>
          <a:xfrm>
            <a:off x="4118395" y="3923402"/>
            <a:ext cx="1729409" cy="148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27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onsolas" panose="020B0609020204030204" pitchFamily="49" charset="0"/>
                <a:ea typeface="Calibri"/>
                <a:sym typeface="Calibri"/>
              </a:rPr>
              <a:t>Buen comportamiento: El concepto de racionalidad</a:t>
            </a:r>
            <a:endParaRPr lang="en-US" sz="2400" b="1" dirty="0">
              <a:latin typeface="Consolas" panose="020B0609020204030204" pitchFamily="49" charset="0"/>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214845" y="1209627"/>
            <a:ext cx="11152151" cy="5051832"/>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2400" dirty="0">
                <a:solidFill>
                  <a:schemeClr val="tx1"/>
                </a:solidFill>
                <a:latin typeface="Consolas" panose="020B0609020204030204" pitchFamily="49" charset="0"/>
              </a:rPr>
              <a:t>Un </a:t>
            </a:r>
            <a:r>
              <a:rPr lang="es-CO" sz="2400" b="1" dirty="0">
                <a:solidFill>
                  <a:schemeClr val="accent4">
                    <a:lumMod val="50000"/>
                  </a:schemeClr>
                </a:solidFill>
                <a:latin typeface="Consolas" panose="020B0609020204030204" pitchFamily="49" charset="0"/>
              </a:rPr>
              <a:t>agente racional </a:t>
            </a:r>
            <a:r>
              <a:rPr lang="es-CO" sz="2400" dirty="0">
                <a:solidFill>
                  <a:schemeClr val="tx1"/>
                </a:solidFill>
                <a:latin typeface="Consolas" panose="020B0609020204030204" pitchFamily="49" charset="0"/>
              </a:rPr>
              <a:t>es aquel que hace lo correcto. </a:t>
            </a:r>
            <a:endParaRPr lang="en-US" sz="2400" dirty="0">
              <a:solidFill>
                <a:schemeClr val="tx1"/>
              </a:solidFill>
              <a:latin typeface="Consolas" panose="020B0609020204030204" pitchFamily="49" charset="0"/>
            </a:endParaRPr>
          </a:p>
          <a:p>
            <a:pPr>
              <a:lnSpc>
                <a:spcPct val="150000"/>
              </a:lnSpc>
            </a:pPr>
            <a:endParaRPr lang="es-CO" sz="2400" dirty="0">
              <a:solidFill>
                <a:schemeClr val="tx1"/>
              </a:solidFill>
              <a:latin typeface="Consolas" panose="020B0609020204030204" pitchFamily="49" charset="0"/>
            </a:endParaRPr>
          </a:p>
          <a:p>
            <a:pPr>
              <a:lnSpc>
                <a:spcPct val="150000"/>
              </a:lnSpc>
            </a:pPr>
            <a:r>
              <a:rPr lang="es-CO" sz="2400" dirty="0">
                <a:solidFill>
                  <a:schemeClr val="tx1"/>
                </a:solidFill>
                <a:latin typeface="Consolas" panose="020B0609020204030204" pitchFamily="49" charset="0"/>
              </a:rPr>
              <a:t>¿Qué significa </a:t>
            </a:r>
            <a:r>
              <a:rPr lang="es-CO" sz="2400" b="1" dirty="0">
                <a:solidFill>
                  <a:schemeClr val="accent4">
                    <a:lumMod val="50000"/>
                  </a:schemeClr>
                </a:solidFill>
                <a:latin typeface="Consolas" panose="020B0609020204030204" pitchFamily="49" charset="0"/>
              </a:rPr>
              <a:t>hacer lo correcto</a:t>
            </a:r>
            <a:r>
              <a:rPr lang="es-CO" sz="2400" dirty="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a:lnSpc>
                <a:spcPct val="150000"/>
              </a:lnSpc>
            </a:pPr>
            <a:endParaRPr lang="es-CO" sz="2400" dirty="0">
              <a:solidFill>
                <a:schemeClr val="tx1"/>
              </a:solidFill>
              <a:latin typeface="Consolas" panose="020B0609020204030204" pitchFamily="49" charset="0"/>
            </a:endParaRPr>
          </a:p>
          <a:p>
            <a:pPr>
              <a:lnSpc>
                <a:spcPct val="150000"/>
              </a:lnSpc>
            </a:pPr>
            <a:r>
              <a:rPr lang="es-CO" sz="2400" dirty="0">
                <a:solidFill>
                  <a:schemeClr val="tx1"/>
                </a:solidFill>
                <a:latin typeface="Consolas" panose="020B0609020204030204" pitchFamily="49" charset="0"/>
              </a:rPr>
              <a:t>Lo que es racional en un momento dado depende de:</a:t>
            </a:r>
          </a:p>
          <a:p>
            <a:pPr marL="457189" indent="-457189">
              <a:lnSpc>
                <a:spcPct val="150000"/>
              </a:lnSpc>
              <a:buChar char="•"/>
            </a:pPr>
            <a:r>
              <a:rPr lang="es-CO" sz="2400" dirty="0">
                <a:solidFill>
                  <a:schemeClr val="tx1"/>
                </a:solidFill>
                <a:latin typeface="Consolas" panose="020B0609020204030204" pitchFamily="49" charset="0"/>
              </a:rPr>
              <a:t>La medida de desempeño que define el criterio de éxito.</a:t>
            </a:r>
          </a:p>
          <a:p>
            <a:pPr marL="457189" indent="-457189">
              <a:lnSpc>
                <a:spcPct val="150000"/>
              </a:lnSpc>
              <a:buChar char="•"/>
            </a:pPr>
            <a:r>
              <a:rPr lang="es-CO" sz="2400" dirty="0">
                <a:solidFill>
                  <a:schemeClr val="tx1"/>
                </a:solidFill>
                <a:latin typeface="Consolas" panose="020B0609020204030204" pitchFamily="49" charset="0"/>
              </a:rPr>
              <a:t>El conocimiento previo del agente sobre el entorno.</a:t>
            </a:r>
          </a:p>
          <a:p>
            <a:pPr marL="457189" indent="-457189">
              <a:lnSpc>
                <a:spcPct val="150000"/>
              </a:lnSpc>
              <a:buChar char="•"/>
            </a:pPr>
            <a:r>
              <a:rPr lang="es-CO" sz="2400" dirty="0">
                <a:solidFill>
                  <a:schemeClr val="tx1"/>
                </a:solidFill>
                <a:latin typeface="Consolas" panose="020B0609020204030204" pitchFamily="49" charset="0"/>
              </a:rPr>
              <a:t>Las acciones que el agente puede realizar.</a:t>
            </a:r>
          </a:p>
          <a:p>
            <a:pPr marL="457189" indent="-457189">
              <a:lnSpc>
                <a:spcPct val="150000"/>
              </a:lnSpc>
              <a:buChar char="•"/>
            </a:pPr>
            <a:r>
              <a:rPr lang="es-CO" sz="2400" dirty="0">
                <a:solidFill>
                  <a:schemeClr val="tx1"/>
                </a:solidFill>
                <a:latin typeface="Consolas" panose="020B0609020204030204" pitchFamily="49" charset="0"/>
              </a:rPr>
              <a:t>La secuencia de perceptos del agente hasta el momento.</a:t>
            </a:r>
          </a:p>
        </p:txBody>
      </p:sp>
    </p:spTree>
    <p:extLst>
      <p:ext uri="{BB962C8B-B14F-4D97-AF65-F5344CB8AC3E}">
        <p14:creationId xmlns:p14="http://schemas.microsoft.com/office/powerpoint/2010/main" val="1345106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Entorno</a:t>
            </a:r>
            <a:endParaRPr lang="en-US" sz="2400"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379084" y="1882296"/>
            <a:ext cx="11250523" cy="2708434"/>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CO" sz="2400" dirty="0">
                <a:solidFill>
                  <a:schemeClr val="tx1"/>
                </a:solidFill>
                <a:latin typeface="Consolas" panose="020B0609020204030204" pitchFamily="49" charset="0"/>
              </a:rPr>
              <a:t>El entorno podría ser cualquier cosa ¡el universo entero! En la práctica, se trata solo de esa parte del universo cuyo estado nos importa al diseñar este agente, la parte que afecta lo que el agente percibe y que es afectada por las acciones del agente.</a:t>
            </a:r>
            <a:endParaRPr lang="en-US" sz="2400" dirty="0">
              <a:solidFill>
                <a:schemeClr val="tx1"/>
              </a:solidFill>
              <a:latin typeface="Consolas" panose="020B0609020204030204" pitchFamily="49" charset="0"/>
            </a:endParaRPr>
          </a:p>
          <a:p>
            <a:endParaRPr lang="es-CO" sz="2400" dirty="0">
              <a:solidFill>
                <a:schemeClr val="tx1"/>
              </a:solidFill>
              <a:latin typeface="Calibri"/>
              <a:cs typeface="Calibri"/>
            </a:endParaRPr>
          </a:p>
        </p:txBody>
      </p:sp>
    </p:spTree>
    <p:extLst>
      <p:ext uri="{BB962C8B-B14F-4D97-AF65-F5344CB8AC3E}">
        <p14:creationId xmlns:p14="http://schemas.microsoft.com/office/powerpoint/2010/main" val="2312650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La naturaleza de los entornos</a:t>
            </a:r>
            <a:endParaRPr lang="en-US" sz="2400" b="1">
              <a:latin typeface="Calibri"/>
            </a:endParaRPr>
          </a:p>
        </p:txBody>
      </p:sp>
      <p:sp>
        <p:nvSpPr>
          <p:cNvPr id="5" name="TextBox 4">
            <a:extLst>
              <a:ext uri="{FF2B5EF4-FFF2-40B4-BE49-F238E27FC236}">
                <a16:creationId xmlns:a16="http://schemas.microsoft.com/office/drawing/2014/main" id="{07057F51-797A-B815-D608-28FD6DBC1C38}"/>
              </a:ext>
            </a:extLst>
          </p:cNvPr>
          <p:cNvSpPr txBox="1"/>
          <p:nvPr/>
        </p:nvSpPr>
        <p:spPr>
          <a:xfrm>
            <a:off x="8229293" y="5701718"/>
            <a:ext cx="3126732"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dirty="0">
                <a:latin typeface="Calibri"/>
              </a:rPr>
              <a:t>Figura 5: </a:t>
            </a:r>
            <a:r>
              <a:rPr lang="en-US" sz="1200" dirty="0" err="1">
                <a:latin typeface="Calibri"/>
              </a:rPr>
              <a:t>Entorno</a:t>
            </a:r>
          </a:p>
        </p:txBody>
      </p:sp>
      <p:sp>
        <p:nvSpPr>
          <p:cNvPr id="4" name="CuadroTexto 5">
            <a:extLst>
              <a:ext uri="{FF2B5EF4-FFF2-40B4-BE49-F238E27FC236}">
                <a16:creationId xmlns:a16="http://schemas.microsoft.com/office/drawing/2014/main" id="{9A20E63B-5CEA-B168-33DF-CFB267CA551D}"/>
              </a:ext>
            </a:extLst>
          </p:cNvPr>
          <p:cNvSpPr txBox="1"/>
          <p:nvPr/>
        </p:nvSpPr>
        <p:spPr>
          <a:xfrm>
            <a:off x="209557" y="2440197"/>
            <a:ext cx="5535523" cy="3344442"/>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s-CO" sz="2400" dirty="0">
                <a:solidFill>
                  <a:schemeClr val="tx1"/>
                </a:solidFill>
                <a:latin typeface="Consolas" panose="020B0609020204030204" pitchFamily="49" charset="0"/>
              </a:rPr>
              <a:t>Los entornos de tarea son esencialmente los </a:t>
            </a:r>
            <a:r>
              <a:rPr lang="es-CO" sz="2400" b="1" dirty="0">
                <a:solidFill>
                  <a:schemeClr val="accent4">
                    <a:lumMod val="50000"/>
                  </a:schemeClr>
                </a:solidFill>
                <a:latin typeface="Consolas" panose="020B0609020204030204" pitchFamily="49" charset="0"/>
              </a:rPr>
              <a:t>“problemas” </a:t>
            </a:r>
            <a:r>
              <a:rPr lang="es-CO" sz="2400" dirty="0">
                <a:solidFill>
                  <a:schemeClr val="tx1"/>
                </a:solidFill>
                <a:latin typeface="Consolas" panose="020B0609020204030204" pitchFamily="49" charset="0"/>
              </a:rPr>
              <a:t>para los cuales los agentes racionales son las </a:t>
            </a:r>
            <a:r>
              <a:rPr lang="es-CO" sz="2400" b="1" dirty="0">
                <a:solidFill>
                  <a:schemeClr val="accent4">
                    <a:lumMod val="50000"/>
                  </a:schemeClr>
                </a:solidFill>
                <a:latin typeface="Consolas" panose="020B0609020204030204" pitchFamily="49" charset="0"/>
              </a:rPr>
              <a:t>“soluciones”. </a:t>
            </a:r>
            <a:endParaRPr lang="en-US" sz="2400" b="1" dirty="0">
              <a:solidFill>
                <a:schemeClr val="accent4">
                  <a:lumMod val="50000"/>
                </a:schemeClr>
              </a:solidFill>
              <a:latin typeface="Consolas" panose="020B0609020204030204" pitchFamily="49" charset="0"/>
            </a:endParaRPr>
          </a:p>
          <a:p>
            <a:endParaRPr lang="es-CO" sz="2933" dirty="0">
              <a:solidFill>
                <a:schemeClr val="tx1"/>
              </a:solidFill>
              <a:latin typeface="Calibri"/>
              <a:cs typeface="Calibri"/>
              <a:sym typeface="Calibri"/>
            </a:endParaRPr>
          </a:p>
        </p:txBody>
      </p:sp>
      <p:pic>
        <p:nvPicPr>
          <p:cNvPr id="3" name="Picture 2">
            <a:extLst>
              <a:ext uri="{FF2B5EF4-FFF2-40B4-BE49-F238E27FC236}">
                <a16:creationId xmlns:a16="http://schemas.microsoft.com/office/drawing/2014/main" id="{4B5EA2CB-D7A4-9E11-FE78-3C4216F52FD2}"/>
              </a:ext>
            </a:extLst>
          </p:cNvPr>
          <p:cNvPicPr>
            <a:picLocks noChangeAspect="1"/>
          </p:cNvPicPr>
          <p:nvPr/>
        </p:nvPicPr>
        <p:blipFill>
          <a:blip r:embed="rId3"/>
          <a:stretch>
            <a:fillRect/>
          </a:stretch>
        </p:blipFill>
        <p:spPr>
          <a:xfrm>
            <a:off x="6554100" y="1498601"/>
            <a:ext cx="4671800" cy="4203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51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F712-B29C-B023-73DD-E13D96B3CF3B}"/>
            </a:ext>
          </a:extLst>
        </p:cNvPr>
        <p:cNvGrpSpPr/>
        <p:nvPr/>
      </p:nvGrpSpPr>
      <p:grpSpPr>
        <a:xfrm>
          <a:off x="0" y="0"/>
          <a:ext cx="0" cy="0"/>
          <a:chOff x="0" y="0"/>
          <a:chExt cx="0" cy="0"/>
        </a:xfrm>
      </p:grpSpPr>
      <p:sp>
        <p:nvSpPr>
          <p:cNvPr id="2" name="Google Shape;76;p22">
            <a:extLst>
              <a:ext uri="{FF2B5EF4-FFF2-40B4-BE49-F238E27FC236}">
                <a16:creationId xmlns:a16="http://schemas.microsoft.com/office/drawing/2014/main" id="{BDB3CE71-E1D2-CBFE-36F2-FBAA08EE86C7}"/>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Entorno de la tarea</a:t>
            </a:r>
            <a:endParaRPr lang="en-US" sz="2400" b="1" dirty="0">
              <a:latin typeface="Calibri"/>
            </a:endParaRPr>
          </a:p>
        </p:txBody>
      </p:sp>
      <p:sp>
        <p:nvSpPr>
          <p:cNvPr id="4" name="CuadroTexto 5">
            <a:extLst>
              <a:ext uri="{FF2B5EF4-FFF2-40B4-BE49-F238E27FC236}">
                <a16:creationId xmlns:a16="http://schemas.microsoft.com/office/drawing/2014/main" id="{C678148E-3542-266C-7A7B-20B7A392914F}"/>
              </a:ext>
            </a:extLst>
          </p:cNvPr>
          <p:cNvSpPr txBox="1"/>
          <p:nvPr/>
        </p:nvSpPr>
        <p:spPr>
          <a:xfrm>
            <a:off x="306468" y="1345589"/>
            <a:ext cx="11227947" cy="2235677"/>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200000"/>
              </a:lnSpc>
            </a:pPr>
            <a:r>
              <a:rPr lang="es-CO" sz="2400" dirty="0">
                <a:solidFill>
                  <a:schemeClr val="tx1"/>
                </a:solidFill>
                <a:latin typeface="Calibri"/>
              </a:rPr>
              <a:t>Para un agente racional debemos especificar la medida de rendimiento, el entorno y los actuadores y sensores del agente. Agrupamos todo esto bajo el título de </a:t>
            </a:r>
            <a:r>
              <a:rPr lang="es-CO" sz="2400" b="1" dirty="0">
                <a:solidFill>
                  <a:schemeClr val="tx1"/>
                </a:solidFill>
                <a:latin typeface="Calibri"/>
              </a:rPr>
              <a:t>entorno de tarea </a:t>
            </a:r>
            <a:r>
              <a:rPr lang="es-CO" sz="2400" dirty="0">
                <a:solidFill>
                  <a:schemeClr val="tx1"/>
                </a:solidFill>
                <a:latin typeface="Calibri"/>
              </a:rPr>
              <a:t>o</a:t>
            </a:r>
            <a:r>
              <a:rPr lang="es-CO" sz="2400" b="1" dirty="0">
                <a:solidFill>
                  <a:schemeClr val="tx1"/>
                </a:solidFill>
                <a:latin typeface="Calibri"/>
              </a:rPr>
              <a:t> PEAS </a:t>
            </a:r>
            <a:endParaRPr lang="es-CO" sz="2933" b="1" dirty="0">
              <a:solidFill>
                <a:schemeClr val="tx1"/>
              </a:solidFill>
              <a:latin typeface="Calibri"/>
              <a:cs typeface="Calibri"/>
              <a:sym typeface="Calibri"/>
            </a:endParaRPr>
          </a:p>
        </p:txBody>
      </p:sp>
      <p:pic>
        <p:nvPicPr>
          <p:cNvPr id="8" name="Picture 7">
            <a:extLst>
              <a:ext uri="{FF2B5EF4-FFF2-40B4-BE49-F238E27FC236}">
                <a16:creationId xmlns:a16="http://schemas.microsoft.com/office/drawing/2014/main" id="{71A6C4D9-CD02-DA9A-08D3-F224D986DFA1}"/>
              </a:ext>
            </a:extLst>
          </p:cNvPr>
          <p:cNvPicPr>
            <a:picLocks noChangeAspect="1"/>
          </p:cNvPicPr>
          <p:nvPr/>
        </p:nvPicPr>
        <p:blipFill>
          <a:blip r:embed="rId3"/>
          <a:stretch>
            <a:fillRect/>
          </a:stretch>
        </p:blipFill>
        <p:spPr>
          <a:xfrm>
            <a:off x="2343150" y="3429000"/>
            <a:ext cx="7505700" cy="2794000"/>
          </a:xfrm>
          <a:prstGeom prst="rect">
            <a:avLst/>
          </a:prstGeom>
        </p:spPr>
      </p:pic>
    </p:spTree>
    <p:extLst>
      <p:ext uri="{BB962C8B-B14F-4D97-AF65-F5344CB8AC3E}">
        <p14:creationId xmlns:p14="http://schemas.microsoft.com/office/powerpoint/2010/main" val="1057703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Categorías de los entornos</a:t>
            </a:r>
            <a:endParaRPr lang="en-US" sz="2400" b="1">
              <a:latin typeface="Calibri"/>
            </a:endParaRPr>
          </a:p>
        </p:txBody>
      </p:sp>
      <p:sp>
        <p:nvSpPr>
          <p:cNvPr id="4" name="CuadroTexto 5">
            <a:extLst>
              <a:ext uri="{FF2B5EF4-FFF2-40B4-BE49-F238E27FC236}">
                <a16:creationId xmlns:a16="http://schemas.microsoft.com/office/drawing/2014/main" id="{9A20E63B-5CEA-B168-33DF-CFB267CA551D}"/>
              </a:ext>
            </a:extLst>
          </p:cNvPr>
          <p:cNvSpPr txBox="1"/>
          <p:nvPr/>
        </p:nvSpPr>
        <p:spPr>
          <a:xfrm>
            <a:off x="209559" y="1451395"/>
            <a:ext cx="4897639" cy="4903778"/>
          </a:xfrm>
          <a:prstGeom prst="rect">
            <a:avLst/>
          </a:prstGeom>
          <a:noFill/>
        </p:spPr>
        <p:txBody>
          <a:bodyPr wrap="square" lIns="121920" tIns="60960" rIns="121920" bIns="6096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189" indent="-457189">
              <a:lnSpc>
                <a:spcPct val="150000"/>
              </a:lnSpc>
              <a:buChar char="•"/>
            </a:pPr>
            <a:r>
              <a:rPr lang="es-CO" sz="2400" dirty="0">
                <a:solidFill>
                  <a:schemeClr val="tx1"/>
                </a:solidFill>
                <a:latin typeface="Calibri"/>
              </a:rPr>
              <a:t>Totalmente Observable Vs. Parcialmente Observable.</a:t>
            </a:r>
            <a:endParaRPr lang="en-US" sz="2400" dirty="0">
              <a:solidFill>
                <a:schemeClr val="tx1"/>
              </a:solidFill>
              <a:latin typeface="Calibri"/>
            </a:endParaRPr>
          </a:p>
          <a:p>
            <a:pPr marL="457189" indent="-457189">
              <a:lnSpc>
                <a:spcPct val="150000"/>
              </a:lnSpc>
              <a:buChar char="•"/>
            </a:pPr>
            <a:r>
              <a:rPr lang="es-CO" sz="2400" dirty="0">
                <a:solidFill>
                  <a:schemeClr val="tx1"/>
                </a:solidFill>
                <a:latin typeface="Calibri"/>
              </a:rPr>
              <a:t>Un Solo Agente Vs. </a:t>
            </a:r>
            <a:r>
              <a:rPr lang="es-CO" sz="2400" dirty="0" err="1">
                <a:solidFill>
                  <a:schemeClr val="tx1"/>
                </a:solidFill>
                <a:latin typeface="Calibri"/>
              </a:rPr>
              <a:t>Multiagente</a:t>
            </a:r>
            <a:r>
              <a:rPr lang="es-CO" sz="2400" dirty="0">
                <a:solidFill>
                  <a:schemeClr val="tx1"/>
                </a:solidFill>
                <a:latin typeface="Calibri"/>
              </a:rPr>
              <a:t>.</a:t>
            </a:r>
          </a:p>
          <a:p>
            <a:pPr marL="457189" indent="-457189">
              <a:lnSpc>
                <a:spcPct val="150000"/>
              </a:lnSpc>
              <a:buChar char="•"/>
            </a:pPr>
            <a:r>
              <a:rPr lang="es-CO" sz="2400" dirty="0">
                <a:solidFill>
                  <a:schemeClr val="tx1"/>
                </a:solidFill>
                <a:latin typeface="Calibri"/>
              </a:rPr>
              <a:t>Determinista vs. No determinista.</a:t>
            </a:r>
          </a:p>
          <a:p>
            <a:pPr marL="457189" indent="-457189">
              <a:lnSpc>
                <a:spcPct val="150000"/>
              </a:lnSpc>
              <a:buChar char="•"/>
            </a:pPr>
            <a:r>
              <a:rPr lang="es-CO" sz="2400" dirty="0">
                <a:solidFill>
                  <a:schemeClr val="tx1"/>
                </a:solidFill>
                <a:latin typeface="Calibri"/>
              </a:rPr>
              <a:t>Episódico Vs. Secuencial.</a:t>
            </a:r>
          </a:p>
          <a:p>
            <a:pPr marL="457189" indent="-457189">
              <a:lnSpc>
                <a:spcPct val="150000"/>
              </a:lnSpc>
              <a:buChar char="•"/>
            </a:pPr>
            <a:r>
              <a:rPr lang="es-CO" sz="2400" dirty="0">
                <a:solidFill>
                  <a:schemeClr val="tx1"/>
                </a:solidFill>
                <a:latin typeface="Calibri"/>
              </a:rPr>
              <a:t>Estático Vs. Dinámico.</a:t>
            </a:r>
          </a:p>
          <a:p>
            <a:pPr marL="457189" indent="-457189">
              <a:lnSpc>
                <a:spcPct val="150000"/>
              </a:lnSpc>
              <a:buChar char="•"/>
            </a:pPr>
            <a:r>
              <a:rPr lang="es-CO" sz="2400" dirty="0">
                <a:solidFill>
                  <a:schemeClr val="tx1"/>
                </a:solidFill>
                <a:latin typeface="Calibri"/>
              </a:rPr>
              <a:t>Discreto Vs. Continuo.</a:t>
            </a:r>
          </a:p>
          <a:p>
            <a:endParaRPr lang="es-CO" sz="2933" dirty="0">
              <a:solidFill>
                <a:schemeClr val="tx1"/>
              </a:solidFill>
            </a:endParaRPr>
          </a:p>
          <a:p>
            <a:endParaRPr lang="es-CO" sz="2933" dirty="0">
              <a:solidFill>
                <a:schemeClr val="tx1"/>
              </a:solidFill>
              <a:latin typeface="Calibri"/>
              <a:cs typeface="Calibri"/>
            </a:endParaRPr>
          </a:p>
        </p:txBody>
      </p:sp>
      <p:pic>
        <p:nvPicPr>
          <p:cNvPr id="5" name="Picture 4">
            <a:extLst>
              <a:ext uri="{FF2B5EF4-FFF2-40B4-BE49-F238E27FC236}">
                <a16:creationId xmlns:a16="http://schemas.microsoft.com/office/drawing/2014/main" id="{C93F2C45-30F6-FA68-97AE-8EB1122642C5}"/>
              </a:ext>
            </a:extLst>
          </p:cNvPr>
          <p:cNvPicPr>
            <a:picLocks noChangeAspect="1"/>
          </p:cNvPicPr>
          <p:nvPr/>
        </p:nvPicPr>
        <p:blipFill>
          <a:blip r:embed="rId2"/>
          <a:stretch>
            <a:fillRect/>
          </a:stretch>
        </p:blipFill>
        <p:spPr>
          <a:xfrm>
            <a:off x="5107198" y="2284778"/>
            <a:ext cx="6620676" cy="3106276"/>
          </a:xfrm>
          <a:prstGeom prst="rect">
            <a:avLst/>
          </a:prstGeom>
        </p:spPr>
      </p:pic>
    </p:spTree>
    <p:extLst>
      <p:ext uri="{BB962C8B-B14F-4D97-AF65-F5344CB8AC3E}">
        <p14:creationId xmlns:p14="http://schemas.microsoft.com/office/powerpoint/2010/main" val="701160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015D9-EC3E-784A-46C6-88117D7B8EE6}"/>
              </a:ext>
            </a:extLst>
          </p:cNvPr>
          <p:cNvSpPr txBox="1"/>
          <p:nvPr/>
        </p:nvSpPr>
        <p:spPr>
          <a:xfrm>
            <a:off x="910687" y="1935123"/>
            <a:ext cx="10382428" cy="2235677"/>
          </a:xfrm>
          <a:prstGeom prst="rect">
            <a:avLst/>
          </a:prstGeom>
          <a:noFill/>
        </p:spPr>
        <p:txBody>
          <a:bodyPr wrap="square" lIns="121920" tIns="60960" rIns="121920" bIns="60960" anchor="t">
            <a:spAutoFit/>
          </a:bodyPr>
          <a:lstStyle/>
          <a:p>
            <a:pPr algn="just">
              <a:lnSpc>
                <a:spcPct val="200000"/>
              </a:lnSpc>
            </a:pPr>
            <a:r>
              <a:rPr lang="es-CO" sz="2400" dirty="0">
                <a:latin typeface="Calibri"/>
              </a:rPr>
              <a:t>“Un acoplamiento de percepción, razonamiento y actuación comprenden </a:t>
            </a:r>
            <a:r>
              <a:rPr lang="es-CO" sz="2400" b="1" dirty="0">
                <a:latin typeface="Calibri"/>
              </a:rPr>
              <a:t>un agente</a:t>
            </a:r>
            <a:r>
              <a:rPr lang="es-CO" sz="2400" dirty="0">
                <a:latin typeface="Calibri"/>
              </a:rPr>
              <a:t>. Un agente actúa en un </a:t>
            </a:r>
            <a:r>
              <a:rPr lang="es-CO" sz="2400" b="1" dirty="0">
                <a:latin typeface="Calibri"/>
              </a:rPr>
              <a:t>entorno</a:t>
            </a:r>
            <a:r>
              <a:rPr lang="es-CO" sz="2400" dirty="0">
                <a:latin typeface="Calibri"/>
              </a:rPr>
              <a:t>. El ambiente de un agente también puede incluir otros agentes. Un agente junto con su entorno es llamado un </a:t>
            </a:r>
            <a:r>
              <a:rPr lang="es-CO" sz="2400" b="1" dirty="0">
                <a:latin typeface="Calibri"/>
              </a:rPr>
              <a:t>mundo”</a:t>
            </a:r>
            <a:r>
              <a:rPr lang="es-CO" sz="2400" dirty="0">
                <a:latin typeface="Calibri"/>
              </a:rPr>
              <a:t>.</a:t>
            </a:r>
            <a:endParaRPr lang="en-US" sz="2400" dirty="0">
              <a:latin typeface="Calibri"/>
            </a:endParaRPr>
          </a:p>
        </p:txBody>
      </p:sp>
      <p:sp>
        <p:nvSpPr>
          <p:cNvPr id="4" name="Google Shape;76;p22">
            <a:extLst>
              <a:ext uri="{FF2B5EF4-FFF2-40B4-BE49-F238E27FC236}">
                <a16:creationId xmlns:a16="http://schemas.microsoft.com/office/drawing/2014/main" id="{86419B65-82CA-EA9C-7CC4-4DF5A5C85E18}"/>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Mundo</a:t>
            </a:r>
            <a:endParaRPr lang="en-US" sz="2400" dirty="0"/>
          </a:p>
        </p:txBody>
      </p:sp>
    </p:spTree>
    <p:extLst>
      <p:ext uri="{BB962C8B-B14F-4D97-AF65-F5344CB8AC3E}">
        <p14:creationId xmlns:p14="http://schemas.microsoft.com/office/powerpoint/2010/main" val="228477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AE2E-5F8C-41B4-B391-4C4D7CBD76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52E14D-4159-99A9-5AC9-197F1B32DF5E}"/>
              </a:ext>
            </a:extLst>
          </p:cNvPr>
          <p:cNvSpPr txBox="1"/>
          <p:nvPr/>
        </p:nvSpPr>
        <p:spPr>
          <a:xfrm>
            <a:off x="266031" y="1345589"/>
            <a:ext cx="11716412" cy="3943837"/>
          </a:xfrm>
          <a:prstGeom prst="rect">
            <a:avLst/>
          </a:prstGeom>
          <a:noFill/>
        </p:spPr>
        <p:txBody>
          <a:bodyPr wrap="square" lIns="121920" tIns="60960" rIns="121920" bIns="60960" anchor="t">
            <a:spAutoFit/>
          </a:bodyPr>
          <a:lstStyle/>
          <a:p>
            <a:pPr algn="just">
              <a:lnSpc>
                <a:spcPct val="150000"/>
              </a:lnSpc>
            </a:pPr>
            <a:r>
              <a:rPr lang="es-CO" sz="2400" b="1" dirty="0">
                <a:latin typeface="Calibri" panose="020F0502020204030204" pitchFamily="34" charset="0"/>
                <a:cs typeface="Calibri" panose="020F0502020204030204" pitchFamily="34" charset="0"/>
              </a:rPr>
              <a:t>Simple </a:t>
            </a:r>
            <a:r>
              <a:rPr lang="es-CO" sz="2400" b="1" dirty="0" err="1">
                <a:latin typeface="Calibri" panose="020F0502020204030204" pitchFamily="34" charset="0"/>
                <a:cs typeface="Calibri" panose="020F0502020204030204" pitchFamily="34" charset="0"/>
              </a:rPr>
              <a:t>Reflex</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Responden directamente a percepciones actuales del entorno, ignorando cualquier historial pasado.</a:t>
            </a:r>
          </a:p>
          <a:p>
            <a:pPr algn="just">
              <a:lnSpc>
                <a:spcPct val="150000"/>
              </a:lnSpc>
            </a:pPr>
            <a:r>
              <a:rPr lang="es-CO" sz="2400" b="1" dirty="0" err="1">
                <a:latin typeface="Calibri" panose="020F0502020204030204" pitchFamily="34" charset="0"/>
                <a:cs typeface="Calibri" panose="020F0502020204030204" pitchFamily="34" charset="0"/>
              </a:rPr>
              <a:t>Model-Based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Reflex</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solidFill>
                  <a:srgbClr val="1F2328"/>
                </a:solidFill>
                <a:latin typeface="Calibri" panose="020F0502020204030204" pitchFamily="34" charset="0"/>
                <a:cs typeface="Calibri" panose="020F0502020204030204" pitchFamily="34" charset="0"/>
              </a:rPr>
              <a:t>el agente realiza un seguimiento de la parte del mundo que no puede ver en ese momento.</a:t>
            </a:r>
          </a:p>
          <a:p>
            <a:pPr algn="just">
              <a:lnSpc>
                <a:spcPct val="150000"/>
              </a:lnSpc>
            </a:pPr>
            <a:r>
              <a:rPr lang="es-CO" sz="2400" b="1" dirty="0" err="1">
                <a:latin typeface="Calibri" panose="020F0502020204030204" pitchFamily="34" charset="0"/>
                <a:cs typeface="Calibri" panose="020F0502020204030204" pitchFamily="34" charset="0"/>
              </a:rPr>
              <a:t>Goal-Based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Toman decisiones con base en un objetivo definido que desean alcanzar.</a:t>
            </a:r>
          </a:p>
          <a:p>
            <a:pPr algn="just">
              <a:lnSpc>
                <a:spcPct val="150000"/>
              </a:lnSpc>
            </a:pPr>
            <a:r>
              <a:rPr lang="es-CO" sz="2400" b="1" dirty="0" err="1">
                <a:latin typeface="Calibri" panose="020F0502020204030204" pitchFamily="34" charset="0"/>
                <a:cs typeface="Calibri" panose="020F0502020204030204" pitchFamily="34" charset="0"/>
              </a:rPr>
              <a:t>Utility-Based</a:t>
            </a:r>
            <a:r>
              <a:rPr lang="es-CO" sz="2400" b="1" dirty="0">
                <a:latin typeface="Calibri" panose="020F0502020204030204" pitchFamily="34" charset="0"/>
                <a:cs typeface="Calibri" panose="020F0502020204030204" pitchFamily="34" charset="0"/>
              </a:rPr>
              <a:t> </a:t>
            </a:r>
            <a:r>
              <a:rPr lang="es-CO" sz="2400" b="1" dirty="0" err="1">
                <a:latin typeface="Calibri" panose="020F0502020204030204" pitchFamily="34" charset="0"/>
                <a:cs typeface="Calibri" panose="020F0502020204030204" pitchFamily="34" charset="0"/>
              </a:rPr>
              <a:t>Agents</a:t>
            </a:r>
            <a:r>
              <a:rPr lang="es-CO" sz="2400" b="1" dirty="0">
                <a:latin typeface="Calibri" panose="020F0502020204030204" pitchFamily="34" charset="0"/>
                <a:cs typeface="Calibri" panose="020F0502020204030204" pitchFamily="34" charset="0"/>
              </a:rPr>
              <a:t>: </a:t>
            </a:r>
            <a:r>
              <a:rPr lang="es-CO" sz="2400" dirty="0">
                <a:latin typeface="Calibri" panose="020F0502020204030204" pitchFamily="34" charset="0"/>
                <a:cs typeface="Calibri" panose="020F0502020204030204" pitchFamily="34" charset="0"/>
              </a:rPr>
              <a:t>Eligen acciones que maximizan la utilidad esperada, considerando las posibles consecuencias.</a:t>
            </a:r>
            <a:endParaRPr lang="en-US" sz="2400" b="1" dirty="0">
              <a:latin typeface="Calibri" panose="020F0502020204030204" pitchFamily="34" charset="0"/>
              <a:cs typeface="Calibri" panose="020F0502020204030204" pitchFamily="34" charset="0"/>
            </a:endParaRPr>
          </a:p>
        </p:txBody>
      </p:sp>
      <p:sp>
        <p:nvSpPr>
          <p:cNvPr id="4" name="Google Shape;76;p22">
            <a:extLst>
              <a:ext uri="{FF2B5EF4-FFF2-40B4-BE49-F238E27FC236}">
                <a16:creationId xmlns:a16="http://schemas.microsoft.com/office/drawing/2014/main" id="{6808E4B4-CA97-3647-D06A-0E10EB38AD39}"/>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sym typeface="Calibri"/>
              </a:rPr>
              <a:t>Tipos de programas de agentes</a:t>
            </a:r>
            <a:endParaRPr lang="en-US" sz="2400" dirty="0"/>
          </a:p>
        </p:txBody>
      </p:sp>
    </p:spTree>
    <p:extLst>
      <p:ext uri="{BB962C8B-B14F-4D97-AF65-F5344CB8AC3E}">
        <p14:creationId xmlns:p14="http://schemas.microsoft.com/office/powerpoint/2010/main" val="75030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131F6-700B-0454-6577-4BCFF187D6DA}"/>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0593EEC8-B6FB-4C2C-16C7-AA64487B8867}"/>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Contenido</a:t>
            </a:r>
          </a:p>
        </p:txBody>
      </p:sp>
      <p:sp>
        <p:nvSpPr>
          <p:cNvPr id="3" name="TextBox 2">
            <a:extLst>
              <a:ext uri="{FF2B5EF4-FFF2-40B4-BE49-F238E27FC236}">
                <a16:creationId xmlns:a16="http://schemas.microsoft.com/office/drawing/2014/main" id="{5067862D-1D15-7C19-CD17-F6EABCD6157F}"/>
              </a:ext>
            </a:extLst>
          </p:cNvPr>
          <p:cNvSpPr txBox="1"/>
          <p:nvPr/>
        </p:nvSpPr>
        <p:spPr>
          <a:xfrm>
            <a:off x="466724" y="1133474"/>
            <a:ext cx="8886826" cy="2803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400" dirty="0">
                <a:solidFill>
                  <a:srgbClr val="0070C0"/>
                </a:solidFill>
                <a:latin typeface="Consolas" panose="020B0609020204030204" pitchFamily="49" charset="0"/>
                <a:ea typeface="+mj-ea"/>
                <a:cs typeface="Arial"/>
              </a:rPr>
              <a:t>Module 04 – </a:t>
            </a:r>
            <a:r>
              <a:rPr lang="es-MX" sz="2400" dirty="0" err="1">
                <a:solidFill>
                  <a:srgbClr val="0070C0"/>
                </a:solidFill>
                <a:latin typeface="Consolas" panose="020B0609020204030204" pitchFamily="49" charset="0"/>
                <a:ea typeface="+mj-ea"/>
                <a:cs typeface="Arial"/>
              </a:rPr>
              <a:t>Evaluation</a:t>
            </a:r>
            <a:r>
              <a:rPr lang="es-MX" sz="2400" dirty="0">
                <a:solidFill>
                  <a:srgbClr val="0070C0"/>
                </a:solidFill>
                <a:latin typeface="Consolas" panose="020B0609020204030204" pitchFamily="49" charset="0"/>
                <a:ea typeface="+mj-ea"/>
                <a:cs typeface="Arial"/>
              </a:rPr>
              <a:t> &amp; </a:t>
            </a:r>
            <a:r>
              <a:rPr lang="es-MX" sz="2400" dirty="0" err="1">
                <a:solidFill>
                  <a:srgbClr val="0070C0"/>
                </a:solidFill>
                <a:latin typeface="Consolas" panose="020B0609020204030204" pitchFamily="49" charset="0"/>
                <a:ea typeface="+mj-ea"/>
                <a:cs typeface="Arial"/>
              </a:rPr>
              <a:t>Integration</a:t>
            </a:r>
            <a:endParaRPr lang="es-MX" sz="2400" dirty="0">
              <a:solidFill>
                <a:srgbClr val="0070C0"/>
              </a:solidFill>
              <a:latin typeface="Consolas" panose="020B0609020204030204" pitchFamily="49" charset="0"/>
              <a:ea typeface="+mj-ea"/>
              <a:cs typeface="Arial"/>
            </a:endParaRPr>
          </a:p>
          <a:p>
            <a:pPr>
              <a:lnSpc>
                <a:spcPct val="150000"/>
              </a:lnSpc>
            </a:pPr>
            <a:endParaRPr lang="en-US" sz="2400" dirty="0">
              <a:solidFill>
                <a:srgbClr val="0070C0"/>
              </a:solidFill>
              <a:latin typeface="Consolas" panose="020B0609020204030204" pitchFamily="49" charset="0"/>
              <a:ea typeface="+mj-ea"/>
              <a:cs typeface="Arial"/>
            </a:endParaRPr>
          </a:p>
          <a:p>
            <a:pPr marL="285750" indent="-285750">
              <a:lnSpc>
                <a:spcPct val="150000"/>
              </a:lnSpc>
              <a:buChar char="•"/>
            </a:pPr>
            <a:r>
              <a:rPr lang="es-ES_tradnl" sz="2400" dirty="0">
                <a:solidFill>
                  <a:schemeClr val="accent6">
                    <a:lumMod val="10000"/>
                  </a:schemeClr>
                </a:solidFill>
                <a:latin typeface="Consolas" panose="020B0609020204030204" pitchFamily="49" charset="0"/>
                <a:ea typeface="+mj-ea"/>
                <a:cs typeface="Arial"/>
              </a:rPr>
              <a:t>Week16- </a:t>
            </a:r>
            <a:r>
              <a:rPr lang="es-ES_tradnl" sz="2400" dirty="0" err="1">
                <a:solidFill>
                  <a:schemeClr val="accent6">
                    <a:lumMod val="10000"/>
                  </a:schemeClr>
                </a:solidFill>
                <a:latin typeface="Consolas" panose="020B0609020204030204" pitchFamily="49" charset="0"/>
                <a:ea typeface="+mj-ea"/>
                <a:cs typeface="Arial"/>
              </a:rPr>
              <a:t>Ethics</a:t>
            </a:r>
            <a:r>
              <a:rPr lang="es-ES_tradnl" sz="2400" dirty="0">
                <a:solidFill>
                  <a:schemeClr val="accent6">
                    <a:lumMod val="10000"/>
                  </a:schemeClr>
                </a:solidFill>
                <a:latin typeface="Consolas" panose="020B0609020204030204" pitchFamily="49" charset="0"/>
                <a:ea typeface="+mj-ea"/>
                <a:cs typeface="Arial"/>
              </a:rPr>
              <a:t> in AI</a:t>
            </a:r>
          </a:p>
          <a:p>
            <a:pPr marL="285750" indent="-285750">
              <a:lnSpc>
                <a:spcPct val="150000"/>
              </a:lnSpc>
              <a:buChar char="•"/>
            </a:pPr>
            <a:r>
              <a:rPr lang="es-ES_tradnl" sz="2400" dirty="0">
                <a:solidFill>
                  <a:schemeClr val="accent6">
                    <a:lumMod val="10000"/>
                  </a:schemeClr>
                </a:solidFill>
                <a:latin typeface="Consolas" panose="020B0609020204030204" pitchFamily="49" charset="0"/>
                <a:cs typeface="Arial"/>
              </a:rPr>
              <a:t>Week16</a:t>
            </a:r>
            <a:r>
              <a:rPr lang="es-ES_tradnl" sz="2400" dirty="0">
                <a:solidFill>
                  <a:schemeClr val="accent6">
                    <a:lumMod val="10000"/>
                  </a:schemeClr>
                </a:solidFill>
                <a:latin typeface="Consolas" panose="020B0609020204030204" pitchFamily="49" charset="0"/>
                <a:ea typeface="+mj-ea"/>
                <a:cs typeface="Arial"/>
              </a:rPr>
              <a:t>-</a:t>
            </a:r>
            <a:r>
              <a:rPr lang="en-US" sz="2400" dirty="0">
                <a:solidFill>
                  <a:schemeClr val="accent6">
                    <a:lumMod val="10000"/>
                  </a:schemeClr>
                </a:solidFill>
                <a:latin typeface="Consolas" panose="020B0609020204030204" pitchFamily="49" charset="0"/>
                <a:ea typeface="+mj-ea"/>
                <a:cs typeface="Arial"/>
              </a:rPr>
              <a:t>Project showcase &amp; peer review, Synthesis, futures, final quiz</a:t>
            </a:r>
            <a:endParaRPr lang="es-ES_tradnl" sz="2400" dirty="0">
              <a:solidFill>
                <a:schemeClr val="accent6">
                  <a:lumMod val="10000"/>
                </a:schemeClr>
              </a:solidFill>
              <a:latin typeface="Consolas" panose="020B0609020204030204" pitchFamily="49" charset="0"/>
              <a:ea typeface="+mj-ea"/>
              <a:cs typeface="Arial"/>
            </a:endParaRPr>
          </a:p>
        </p:txBody>
      </p:sp>
    </p:spTree>
    <p:extLst>
      <p:ext uri="{BB962C8B-B14F-4D97-AF65-F5344CB8AC3E}">
        <p14:creationId xmlns:p14="http://schemas.microsoft.com/office/powerpoint/2010/main" val="3569273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9DF2-57E5-2A6F-9C92-F43B5753D1B8}"/>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14EE178-B444-CFE3-25A4-5319D089395F}"/>
              </a:ext>
            </a:extLst>
          </p:cNvPr>
          <p:cNvSpPr>
            <a:spLocks noGrp="1"/>
          </p:cNvSpPr>
          <p:nvPr>
            <p:ph type="title"/>
          </p:nvPr>
        </p:nvSpPr>
        <p:spPr/>
        <p:txBody>
          <a:bodyPr/>
          <a:lstStyle/>
          <a:p>
            <a:endParaRPr lang="es-CO"/>
          </a:p>
        </p:txBody>
      </p:sp>
      <p:sp>
        <p:nvSpPr>
          <p:cNvPr id="5" name="Rectángulo 4">
            <a:extLst>
              <a:ext uri="{FF2B5EF4-FFF2-40B4-BE49-F238E27FC236}">
                <a16:creationId xmlns:a16="http://schemas.microsoft.com/office/drawing/2014/main" id="{921468DB-0D8B-82D0-146C-7B510B3A8A65}"/>
              </a:ext>
            </a:extLst>
          </p:cNvPr>
          <p:cNvSpPr/>
          <p:nvPr/>
        </p:nvSpPr>
        <p:spPr>
          <a:xfrm>
            <a:off x="152400" y="66675"/>
            <a:ext cx="11868150" cy="6791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MX" sz="6000" b="1" dirty="0" err="1"/>
              <a:t>Additional</a:t>
            </a:r>
            <a:r>
              <a:rPr lang="es-MX" sz="6000" b="1" dirty="0"/>
              <a:t> </a:t>
            </a:r>
            <a:r>
              <a:rPr lang="es-MX" sz="6000" b="1" dirty="0" err="1"/>
              <a:t>Info</a:t>
            </a:r>
            <a:endParaRPr lang="es-CO" sz="6000" b="1" dirty="0"/>
          </a:p>
        </p:txBody>
      </p:sp>
    </p:spTree>
    <p:extLst>
      <p:ext uri="{BB962C8B-B14F-4D97-AF65-F5344CB8AC3E}">
        <p14:creationId xmlns:p14="http://schemas.microsoft.com/office/powerpoint/2010/main" val="468608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
        <p:nvSpPr>
          <p:cNvPr id="4" name="TextBox 3">
            <a:extLst>
              <a:ext uri="{FF2B5EF4-FFF2-40B4-BE49-F238E27FC236}">
                <a16:creationId xmlns:a16="http://schemas.microsoft.com/office/drawing/2014/main" id="{5A5A1C06-B7C2-C3F6-5E50-3F6FEB9D59F9}"/>
              </a:ext>
            </a:extLst>
          </p:cNvPr>
          <p:cNvSpPr txBox="1"/>
          <p:nvPr/>
        </p:nvSpPr>
        <p:spPr>
          <a:xfrm>
            <a:off x="163184" y="1448823"/>
            <a:ext cx="5262831" cy="3766993"/>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TAREA</a:t>
            </a:r>
            <a:r>
              <a:rPr lang="es-CO" sz="2000" dirty="0">
                <a:latin typeface="Consolas" panose="020B0609020204030204" pitchFamily="49" charset="0"/>
              </a:rPr>
              <a:t>: Se refiere a una actividad o problema específico que un agente debe resolver o ejecutar. La tarea define los objetivos que el agente debe alcanzar y puede implicar una serie de acciones que el agente debe llevar a cabo en su entorno para cumplir con esos objetivos.</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4BD97391-275D-3355-1787-425A022A7086}"/>
              </a:ext>
            </a:extLst>
          </p:cNvPr>
          <p:cNvPicPr>
            <a:picLocks noChangeAspect="1"/>
          </p:cNvPicPr>
          <p:nvPr/>
        </p:nvPicPr>
        <p:blipFill>
          <a:blip r:embed="rId3"/>
          <a:stretch>
            <a:fillRect/>
          </a:stretch>
        </p:blipFill>
        <p:spPr>
          <a:xfrm>
            <a:off x="6226048" y="1690343"/>
            <a:ext cx="4944013" cy="4012379"/>
          </a:xfrm>
          <a:prstGeom prst="rect">
            <a:avLst/>
          </a:prstGeom>
        </p:spPr>
      </p:pic>
    </p:spTree>
    <p:extLst>
      <p:ext uri="{BB962C8B-B14F-4D97-AF65-F5344CB8AC3E}">
        <p14:creationId xmlns:p14="http://schemas.microsoft.com/office/powerpoint/2010/main" val="2801170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98AE5-62F1-81D8-8A41-AE6433580322}"/>
              </a:ext>
            </a:extLst>
          </p:cNvPr>
          <p:cNvPicPr>
            <a:picLocks noChangeAspect="1"/>
          </p:cNvPicPr>
          <p:nvPr/>
        </p:nvPicPr>
        <p:blipFill>
          <a:blip r:embed="rId2"/>
          <a:stretch>
            <a:fillRect/>
          </a:stretch>
        </p:blipFill>
        <p:spPr>
          <a:xfrm>
            <a:off x="5969899" y="1869944"/>
            <a:ext cx="5871837" cy="3745417"/>
          </a:xfrm>
          <a:prstGeom prst="rect">
            <a:avLst/>
          </a:prstGeom>
        </p:spPr>
      </p:pic>
      <p:sp>
        <p:nvSpPr>
          <p:cNvPr id="4" name="TextBox 3">
            <a:extLst>
              <a:ext uri="{FF2B5EF4-FFF2-40B4-BE49-F238E27FC236}">
                <a16:creationId xmlns:a16="http://schemas.microsoft.com/office/drawing/2014/main" id="{5A5A1C06-B7C2-C3F6-5E50-3F6FEB9D59F9}"/>
              </a:ext>
            </a:extLst>
          </p:cNvPr>
          <p:cNvSpPr txBox="1"/>
          <p:nvPr/>
        </p:nvSpPr>
        <p:spPr>
          <a:xfrm>
            <a:off x="163183" y="1232923"/>
            <a:ext cx="6098815" cy="4690323"/>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SOLUCIÓN DE TAREA</a:t>
            </a:r>
            <a:r>
              <a:rPr lang="es-CO" sz="2000" dirty="0">
                <a:latin typeface="Consolas" panose="020B0609020204030204" pitchFamily="49" charset="0"/>
              </a:rPr>
              <a:t>:</a:t>
            </a:r>
            <a:endParaRPr lang="en-US" sz="2000" dirty="0">
              <a:latin typeface="Consolas" panose="020B0609020204030204" pitchFamily="49" charset="0"/>
            </a:endParaRPr>
          </a:p>
          <a:p>
            <a:pPr marL="380990" indent="-380990" algn="just">
              <a:lnSpc>
                <a:spcPct val="150000"/>
              </a:lnSpc>
              <a:buFont typeface="Arial" panose="020B0604020202020204" pitchFamily="34" charset="0"/>
              <a:buChar char="•"/>
            </a:pPr>
            <a:r>
              <a:rPr lang="es-CO" sz="2000" dirty="0">
                <a:latin typeface="Consolas" panose="020B0609020204030204" pitchFamily="49" charset="0"/>
              </a:rPr>
              <a:t>Determinar que constituye una solución. </a:t>
            </a:r>
          </a:p>
          <a:p>
            <a:pPr marL="380990" indent="-380990" algn="just">
              <a:lnSpc>
                <a:spcPct val="150000"/>
              </a:lnSpc>
              <a:buFont typeface="Arial" panose="020B0604020202020204" pitchFamily="34" charset="0"/>
              <a:buChar char="•"/>
            </a:pPr>
            <a:r>
              <a:rPr lang="es-CO" sz="2000" dirty="0">
                <a:latin typeface="Consolas" panose="020B0609020204030204" pitchFamily="49" charset="0"/>
              </a:rPr>
              <a:t>Representar la tarea de una forma que el computador pueda razonar sobre ella.</a:t>
            </a:r>
          </a:p>
          <a:p>
            <a:pPr marL="380990" indent="-380990" algn="just">
              <a:lnSpc>
                <a:spcPct val="150000"/>
              </a:lnSpc>
              <a:buFont typeface="Arial" panose="020B0604020202020204" pitchFamily="34" charset="0"/>
              <a:buChar char="•"/>
            </a:pPr>
            <a:r>
              <a:rPr lang="es-CO" sz="2000" dirty="0">
                <a:latin typeface="Consolas" panose="020B0609020204030204" pitchFamily="49" charset="0"/>
              </a:rPr>
              <a:t>Usar el computador para calcular una salida que será presentada al usuario o una acción que debe ejecutar sobre el ambiente. </a:t>
            </a:r>
          </a:p>
          <a:p>
            <a:pPr marL="380990" indent="-380990" algn="just">
              <a:lnSpc>
                <a:spcPct val="150000"/>
              </a:lnSpc>
              <a:buFont typeface="Arial" panose="020B0604020202020204" pitchFamily="34" charset="0"/>
              <a:buChar char="•"/>
            </a:pPr>
            <a:r>
              <a:rPr lang="es-CO" sz="2000" dirty="0">
                <a:latin typeface="Consolas" panose="020B0609020204030204" pitchFamily="49" charset="0"/>
              </a:rPr>
              <a:t>Interpretar la salida como una solución a la tarea.</a:t>
            </a:r>
          </a:p>
        </p:txBody>
      </p:sp>
      <p:sp>
        <p:nvSpPr>
          <p:cNvPr id="5" name="TextBox 4">
            <a:extLst>
              <a:ext uri="{FF2B5EF4-FFF2-40B4-BE49-F238E27FC236}">
                <a16:creationId xmlns:a16="http://schemas.microsoft.com/office/drawing/2014/main" id="{C02E2685-15FE-9D3E-BC76-18F3F0F6B586}"/>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3047699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6895263" y="3429000"/>
            <a:ext cx="4944013" cy="1969770"/>
          </a:xfrm>
          <a:prstGeom prst="rect">
            <a:avLst/>
          </a:prstGeom>
          <a:noFill/>
        </p:spPr>
        <p:txBody>
          <a:bodyPr wrap="square" lIns="121920" tIns="60960" rIns="121920" bIns="60960" anchor="t">
            <a:spAutoFit/>
          </a:bodyPr>
          <a:lstStyle/>
          <a:p>
            <a:pPr algn="just"/>
            <a:r>
              <a:rPr lang="es-CO" sz="2000" b="1" dirty="0">
                <a:latin typeface="Consolas" panose="020B0609020204030204" pitchFamily="49" charset="0"/>
              </a:rPr>
              <a:t>CONOCIMIENTO</a:t>
            </a:r>
            <a:r>
              <a:rPr lang="es-CO" sz="2000" dirty="0">
                <a:latin typeface="Consolas" panose="020B0609020204030204" pitchFamily="49" charset="0"/>
              </a:rPr>
              <a:t>: es la información sobre un </a:t>
            </a:r>
            <a:r>
              <a:rPr lang="es-CO" sz="2000" b="1" dirty="0">
                <a:latin typeface="Consolas" panose="020B0609020204030204" pitchFamily="49" charset="0"/>
              </a:rPr>
              <a:t>dominio</a:t>
            </a:r>
            <a:r>
              <a:rPr lang="es-CO" sz="2000" dirty="0">
                <a:latin typeface="Consolas" panose="020B0609020204030204" pitchFamily="49" charset="0"/>
              </a:rPr>
              <a:t> que puede ser usada para resolver </a:t>
            </a:r>
            <a:r>
              <a:rPr lang="es-CO" sz="2000" b="1" dirty="0">
                <a:latin typeface="Consolas" panose="020B0609020204030204" pitchFamily="49" charset="0"/>
              </a:rPr>
              <a:t>tareas</a:t>
            </a:r>
            <a:r>
              <a:rPr lang="es-CO" sz="2000" dirty="0">
                <a:latin typeface="Consolas" panose="020B0609020204030204" pitchFamily="49" charset="0"/>
              </a:rPr>
              <a:t> en ese </a:t>
            </a:r>
            <a:r>
              <a:rPr lang="es-CO" sz="2000" b="1" dirty="0">
                <a:latin typeface="Consolas" panose="020B0609020204030204" pitchFamily="49" charset="0"/>
              </a:rPr>
              <a:t>dominio</a:t>
            </a:r>
            <a:r>
              <a:rPr lang="es-CO" sz="2000" dirty="0">
                <a:latin typeface="Consolas" panose="020B0609020204030204" pitchFamily="49" charset="0"/>
              </a:rPr>
              <a:t>. Ese conocimiento debe poderse representar en un computador.</a:t>
            </a:r>
          </a:p>
        </p:txBody>
      </p:sp>
      <p:sp>
        <p:nvSpPr>
          <p:cNvPr id="5" name="TextBox 4">
            <a:extLst>
              <a:ext uri="{FF2B5EF4-FFF2-40B4-BE49-F238E27FC236}">
                <a16:creationId xmlns:a16="http://schemas.microsoft.com/office/drawing/2014/main" id="{FD29874F-D927-9C2F-A9CE-F83D15598136}"/>
              </a:ext>
            </a:extLst>
          </p:cNvPr>
          <p:cNvSpPr txBox="1"/>
          <p:nvPr/>
        </p:nvSpPr>
        <p:spPr>
          <a:xfrm>
            <a:off x="352724" y="1520786"/>
            <a:ext cx="6096000" cy="2585323"/>
          </a:xfrm>
          <a:prstGeom prst="rect">
            <a:avLst/>
          </a:prstGeom>
          <a:noFill/>
        </p:spPr>
        <p:txBody>
          <a:bodyPr wrap="square" lIns="121920" tIns="60960" rIns="121920" bIns="60960" anchor="t">
            <a:spAutoFit/>
          </a:bodyPr>
          <a:lstStyle/>
          <a:p>
            <a:pPr algn="just"/>
            <a:r>
              <a:rPr lang="es-CO" sz="2000" b="1" dirty="0">
                <a:latin typeface="Consolas" panose="020B0609020204030204" pitchFamily="49" charset="0"/>
              </a:rPr>
              <a:t>DOMINIO</a:t>
            </a:r>
            <a:r>
              <a:rPr lang="es-CO" sz="2000" dirty="0">
                <a:latin typeface="Consolas" panose="020B0609020204030204" pitchFamily="49" charset="0"/>
              </a:rPr>
              <a:t>: campo dentro del cual un agente opera y para el cual está diseñado buscando la resolución de </a:t>
            </a:r>
            <a:r>
              <a:rPr lang="es-CO" sz="2000" b="1" dirty="0">
                <a:latin typeface="Consolas" panose="020B0609020204030204" pitchFamily="49" charset="0"/>
              </a:rPr>
              <a:t>tareas</a:t>
            </a:r>
            <a:r>
              <a:rPr lang="es-CO" sz="2000" dirty="0">
                <a:latin typeface="Consolas" panose="020B0609020204030204" pitchFamily="49" charset="0"/>
              </a:rPr>
              <a:t>. Este dominio incluye todos los elementos, reglas, hechos, y relaciones relevantes que el agente debe conocer y utilizar para llevar a cabo sus funciones de manera efectiva.</a:t>
            </a:r>
            <a:endParaRPr lang="en-US" sz="2000" dirty="0">
              <a:latin typeface="Consolas" panose="020B0609020204030204" pitchFamily="49" charset="0"/>
            </a:endParaRPr>
          </a:p>
        </p:txBody>
      </p:sp>
      <p:sp>
        <p:nvSpPr>
          <p:cNvPr id="6" name="TextBox 5">
            <a:extLst>
              <a:ext uri="{FF2B5EF4-FFF2-40B4-BE49-F238E27FC236}">
                <a16:creationId xmlns:a16="http://schemas.microsoft.com/office/drawing/2014/main" id="{1BC59439-81C5-DB1A-A0DA-9D8977BD69CF}"/>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4257891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5A1C06-B7C2-C3F6-5E50-3F6FEB9D59F9}"/>
              </a:ext>
            </a:extLst>
          </p:cNvPr>
          <p:cNvSpPr txBox="1"/>
          <p:nvPr/>
        </p:nvSpPr>
        <p:spPr>
          <a:xfrm>
            <a:off x="6590402" y="1393785"/>
            <a:ext cx="4944013" cy="2381999"/>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REPRESENTACIÓN DEL CONOCIMIENTO</a:t>
            </a:r>
            <a:r>
              <a:rPr lang="es-CO" sz="2000" dirty="0">
                <a:latin typeface="Consolas" panose="020B0609020204030204" pitchFamily="49" charset="0"/>
              </a:rPr>
              <a:t>: la estructura particular de los datos usados para codificar el conocimiento, de tal forma que pueda ser usado para razonar.</a:t>
            </a:r>
            <a:endParaRPr lang="en-US" sz="2000" dirty="0">
              <a:latin typeface="Consolas" panose="020B0609020204030204" pitchFamily="49" charset="0"/>
            </a:endParaRPr>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5"/>
            <a:ext cx="4754473" cy="1920334"/>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LENGUAJE DE REPRESENTACIÓN</a:t>
            </a:r>
            <a:r>
              <a:rPr lang="es-CO" sz="2000" dirty="0">
                <a:latin typeface="Consolas" panose="020B0609020204030204" pitchFamily="49" charset="0"/>
              </a:rPr>
              <a:t>: Herramienta para la expresión del </a:t>
            </a:r>
            <a:r>
              <a:rPr lang="es-CO" sz="2000" b="1" dirty="0">
                <a:latin typeface="Consolas" panose="020B0609020204030204" pitchFamily="49" charset="0"/>
              </a:rPr>
              <a:t>conocimiento</a:t>
            </a:r>
            <a:r>
              <a:rPr lang="es-CO" sz="2000" dirty="0">
                <a:latin typeface="Consolas" panose="020B0609020204030204" pitchFamily="49" charset="0"/>
              </a:rPr>
              <a:t> que será usado por un agente</a:t>
            </a:r>
            <a:endParaRPr lang="en-US" sz="2000" dirty="0">
              <a:latin typeface="Consolas" panose="020B0609020204030204" pitchFamily="49" charset="0"/>
            </a:endParaRPr>
          </a:p>
        </p:txBody>
      </p:sp>
      <p:sp>
        <p:nvSpPr>
          <p:cNvPr id="3" name="TextBox 2">
            <a:extLst>
              <a:ext uri="{FF2B5EF4-FFF2-40B4-BE49-F238E27FC236}">
                <a16:creationId xmlns:a16="http://schemas.microsoft.com/office/drawing/2014/main" id="{9DB42BFE-F8D2-7801-E80A-FD3B8E5834E1}"/>
              </a:ext>
            </a:extLst>
          </p:cNvPr>
          <p:cNvSpPr txBox="1"/>
          <p:nvPr/>
        </p:nvSpPr>
        <p:spPr>
          <a:xfrm>
            <a:off x="231625" y="4661209"/>
            <a:ext cx="5617175" cy="1458669"/>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BASE DE CONOCIMIENTO</a:t>
            </a:r>
            <a:r>
              <a:rPr lang="es-CO" sz="2000" dirty="0">
                <a:latin typeface="Consolas" panose="020B0609020204030204" pitchFamily="49" charset="0"/>
              </a:rPr>
              <a:t>: representación de todo el conocimiento que tiene almacenado un agente.</a:t>
            </a:r>
            <a:endParaRPr lang="en-US" sz="2000" dirty="0">
              <a:latin typeface="Consolas" panose="020B0609020204030204" pitchFamily="49" charset="0"/>
            </a:endParaRPr>
          </a:p>
        </p:txBody>
      </p:sp>
      <p:sp>
        <p:nvSpPr>
          <p:cNvPr id="7" name="TextBox 6">
            <a:extLst>
              <a:ext uri="{FF2B5EF4-FFF2-40B4-BE49-F238E27FC236}">
                <a16:creationId xmlns:a16="http://schemas.microsoft.com/office/drawing/2014/main" id="{5709C7E2-5E35-89A3-4E44-C16F2C3BE67A}"/>
              </a:ext>
            </a:extLst>
          </p:cNvPr>
          <p:cNvSpPr txBox="1"/>
          <p:nvPr/>
        </p:nvSpPr>
        <p:spPr>
          <a:xfrm>
            <a:off x="163184" y="246692"/>
            <a:ext cx="6096000" cy="636008"/>
          </a:xfrm>
          <a:prstGeom prst="rect">
            <a:avLst/>
          </a:prstGeom>
          <a:noFill/>
        </p:spPr>
        <p:txBody>
          <a:bodyPr wrap="square" lIns="121920" tIns="60960" rIns="121920" bIns="60960" anchor="t">
            <a:spAutoFit/>
          </a:bodyPr>
          <a:lstStyle/>
          <a:p>
            <a:pPr>
              <a:buClr>
                <a:srgbClr val="595959"/>
              </a:buClr>
              <a:buSzPts val="2800"/>
            </a:pPr>
            <a:r>
              <a:rPr lang="es-CO" sz="3333" b="1" dirty="0">
                <a:solidFill>
                  <a:srgbClr val="FFFFFF"/>
                </a:solidFill>
                <a:latin typeface="Calibri"/>
                <a:cs typeface="Calibri"/>
                <a:sym typeface="Calibri"/>
              </a:rPr>
              <a:t>Conceptos importantes</a:t>
            </a:r>
            <a:endParaRPr lang="es-CO" sz="3333" dirty="0"/>
          </a:p>
        </p:txBody>
      </p:sp>
    </p:spTree>
    <p:extLst>
      <p:ext uri="{BB962C8B-B14F-4D97-AF65-F5344CB8AC3E}">
        <p14:creationId xmlns:p14="http://schemas.microsoft.com/office/powerpoint/2010/main" val="547640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50484" y="2339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Soluciones</a:t>
            </a:r>
            <a:endParaRPr lang="en-US" sz="3333" dirty="0"/>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6"/>
            <a:ext cx="6120321" cy="2381999"/>
          </a:xfrm>
          <a:prstGeom prst="rect">
            <a:avLst/>
          </a:prstGeom>
          <a:noFill/>
        </p:spPr>
        <p:txBody>
          <a:bodyPr wrap="square" lIns="121920" tIns="60960" rIns="121920" bIns="60960" anchor="t">
            <a:spAutoFit/>
          </a:bodyPr>
          <a:lstStyle/>
          <a:p>
            <a:pPr algn="just">
              <a:lnSpc>
                <a:spcPct val="150000"/>
              </a:lnSpc>
            </a:pPr>
            <a:r>
              <a:rPr lang="es-CO" sz="2000" b="1" dirty="0">
                <a:latin typeface="Consolas" panose="020B0609020204030204" pitchFamily="49" charset="0"/>
              </a:rPr>
              <a:t>¿CUAL ES LA SOLUCIÓN?</a:t>
            </a:r>
            <a:r>
              <a:rPr lang="es-CO" sz="2000" dirty="0">
                <a:latin typeface="Consolas" panose="020B0609020204030204" pitchFamily="49" charset="0"/>
              </a:rPr>
              <a:t> </a:t>
            </a:r>
            <a:endParaRPr lang="en-US" sz="2000" dirty="0">
              <a:latin typeface="Consolas" panose="020B0609020204030204" pitchFamily="49" charset="0"/>
            </a:endParaRPr>
          </a:p>
          <a:p>
            <a:pPr algn="just">
              <a:lnSpc>
                <a:spcPct val="150000"/>
              </a:lnSpc>
            </a:pPr>
            <a:r>
              <a:rPr lang="es-CO" sz="2000" dirty="0">
                <a:latin typeface="Consolas" panose="020B0609020204030204" pitchFamily="49" charset="0"/>
              </a:rPr>
              <a:t>Dada una descripción informal de una tarea, antes de considerar un computador, un diseñador de agentes debe determinar que constituiría una solución.</a:t>
            </a:r>
          </a:p>
        </p:txBody>
      </p:sp>
      <p:sp>
        <p:nvSpPr>
          <p:cNvPr id="6" name="TextBox 5">
            <a:extLst>
              <a:ext uri="{FF2B5EF4-FFF2-40B4-BE49-F238E27FC236}">
                <a16:creationId xmlns:a16="http://schemas.microsoft.com/office/drawing/2014/main" id="{2B44EB16-8FBE-C3ED-3B74-7B3411768361}"/>
              </a:ext>
            </a:extLst>
          </p:cNvPr>
          <p:cNvSpPr txBox="1"/>
          <p:nvPr/>
        </p:nvSpPr>
        <p:spPr>
          <a:xfrm>
            <a:off x="4511615" y="4504428"/>
            <a:ext cx="6748732" cy="192033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lnSpc>
                <a:spcPct val="150000"/>
              </a:lnSpc>
            </a:pPr>
            <a:r>
              <a:rPr lang="es-ES_tradnl" sz="2000" dirty="0">
                <a:latin typeface="Consolas" panose="020B0609020204030204" pitchFamily="49" charset="0"/>
              </a:rPr>
              <a:t>Una vez se consiga una buena especificación de la tarea, la siguiente cuestión es tener en cuenta si importa si la tarea esta incorrecta o incompleta.</a:t>
            </a:r>
            <a:endParaRPr lang="en-US" sz="2000" dirty="0">
              <a:latin typeface="Consolas" panose="020B0609020204030204" pitchFamily="49" charset="0"/>
            </a:endParaRPr>
          </a:p>
        </p:txBody>
      </p:sp>
      <p:pic>
        <p:nvPicPr>
          <p:cNvPr id="7" name="Picture 6" descr="Sometimes &quot;solutions&quot; can be just as &quot;problematic&quot;... — GPE Stratagem">
            <a:extLst>
              <a:ext uri="{FF2B5EF4-FFF2-40B4-BE49-F238E27FC236}">
                <a16:creationId xmlns:a16="http://schemas.microsoft.com/office/drawing/2014/main" id="{158754EC-3C95-91FE-9F0D-98CDAD43D7A5}"/>
              </a:ext>
            </a:extLst>
          </p:cNvPr>
          <p:cNvPicPr>
            <a:picLocks noChangeAspect="1"/>
          </p:cNvPicPr>
          <p:nvPr/>
        </p:nvPicPr>
        <p:blipFill rotWithShape="1">
          <a:blip r:embed="rId2"/>
          <a:srcRect r="1702" b="-1205"/>
          <a:stretch/>
        </p:blipFill>
        <p:spPr>
          <a:xfrm>
            <a:off x="7207850" y="2085197"/>
            <a:ext cx="3325884" cy="2428988"/>
          </a:xfrm>
          <a:prstGeom prst="rect">
            <a:avLst/>
          </a:prstGeom>
        </p:spPr>
      </p:pic>
    </p:spTree>
    <p:extLst>
      <p:ext uri="{BB962C8B-B14F-4D97-AF65-F5344CB8AC3E}">
        <p14:creationId xmlns:p14="http://schemas.microsoft.com/office/powerpoint/2010/main" val="983468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5403977-55A0-7BD9-73F8-3BA56D8B5D6B}"/>
              </a:ext>
            </a:extLst>
          </p:cNvPr>
          <p:cNvSpPr/>
          <p:nvPr/>
        </p:nvSpPr>
        <p:spPr>
          <a:xfrm>
            <a:off x="4283345" y="1489859"/>
            <a:ext cx="3810000" cy="6757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latin typeface="Calibri"/>
                <a:ea typeface="Calibri"/>
                <a:cs typeface="Arial"/>
              </a:rPr>
              <a:t>SOLUCIÓN</a:t>
            </a:r>
          </a:p>
        </p:txBody>
      </p:sp>
      <p:sp>
        <p:nvSpPr>
          <p:cNvPr id="7" name="Rectangle: Rounded Corners 6">
            <a:extLst>
              <a:ext uri="{FF2B5EF4-FFF2-40B4-BE49-F238E27FC236}">
                <a16:creationId xmlns:a16="http://schemas.microsoft.com/office/drawing/2014/main" id="{E8CF85BF-63F4-E13F-DEEF-983549C0862A}"/>
              </a:ext>
            </a:extLst>
          </p:cNvPr>
          <p:cNvSpPr/>
          <p:nvPr/>
        </p:nvSpPr>
        <p:spPr>
          <a:xfrm>
            <a:off x="583012" y="3030641"/>
            <a:ext cx="24585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en-US" sz="2400" b="1" dirty="0">
              <a:solidFill>
                <a:schemeClr val="tx1"/>
              </a:solidFill>
              <a:latin typeface="Calibri"/>
              <a:ea typeface="Calibri"/>
              <a:cs typeface="Arial"/>
            </a:endParaRPr>
          </a:p>
          <a:p>
            <a:pPr algn="ctr"/>
            <a:r>
              <a:rPr lang="en-US" sz="2400" b="1" dirty="0">
                <a:solidFill>
                  <a:schemeClr val="tx1"/>
                </a:solidFill>
                <a:latin typeface="Calibri"/>
                <a:ea typeface="Calibri"/>
                <a:cs typeface="Arial"/>
              </a:rPr>
              <a:t>ÓPTIMA</a:t>
            </a:r>
            <a:endParaRPr lang="en-US" sz="2400" dirty="0">
              <a:solidFill>
                <a:schemeClr val="tx1"/>
              </a:solidFill>
            </a:endParaRPr>
          </a:p>
          <a:p>
            <a:pPr algn="ctr"/>
            <a:endParaRPr lang="es-ES_tradnl"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La mejor de acuerdo con una medida de calidad.</a:t>
            </a:r>
          </a:p>
        </p:txBody>
      </p:sp>
      <p:sp>
        <p:nvSpPr>
          <p:cNvPr id="8" name="Rectangle: Rounded Corners 7">
            <a:extLst>
              <a:ext uri="{FF2B5EF4-FFF2-40B4-BE49-F238E27FC236}">
                <a16:creationId xmlns:a16="http://schemas.microsoft.com/office/drawing/2014/main" id="{BE0CE2A4-B893-4255-AFFA-91F674DF89E1}"/>
              </a:ext>
            </a:extLst>
          </p:cNvPr>
          <p:cNvSpPr/>
          <p:nvPr/>
        </p:nvSpPr>
        <p:spPr>
          <a:xfrm>
            <a:off x="9597615" y="3030641"/>
            <a:ext cx="24585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PROBABLE</a:t>
            </a:r>
          </a:p>
          <a:p>
            <a:pPr algn="ctr"/>
            <a:endParaRPr lang="en-US" sz="2400" b="1" dirty="0">
              <a:solidFill>
                <a:schemeClr val="tx1"/>
              </a:solidFill>
              <a:latin typeface="Calibri"/>
              <a:ea typeface="Calibri"/>
              <a:cs typeface="Arial"/>
            </a:endParaRPr>
          </a:p>
          <a:p>
            <a:pPr algn="ctr"/>
            <a:r>
              <a:rPr lang="es-ES_tradnl" sz="2400">
                <a:solidFill>
                  <a:schemeClr val="tx1"/>
                </a:solidFill>
                <a:latin typeface="Calibri"/>
                <a:ea typeface="Calibri"/>
                <a:cs typeface="Arial"/>
              </a:rPr>
              <a:t>Aunque no sea la solución definida, puede ser una solución.</a:t>
            </a:r>
          </a:p>
        </p:txBody>
      </p:sp>
      <p:sp>
        <p:nvSpPr>
          <p:cNvPr id="11" name="Rectangle: Rounded Corners 10">
            <a:extLst>
              <a:ext uri="{FF2B5EF4-FFF2-40B4-BE49-F238E27FC236}">
                <a16:creationId xmlns:a16="http://schemas.microsoft.com/office/drawing/2014/main" id="{19D375C0-FB8A-2E80-96E8-E1C0B772C0E8}"/>
              </a:ext>
            </a:extLst>
          </p:cNvPr>
          <p:cNvSpPr/>
          <p:nvPr/>
        </p:nvSpPr>
        <p:spPr>
          <a:xfrm>
            <a:off x="3204243" y="3030641"/>
            <a:ext cx="31697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SATISFACTORIA</a:t>
            </a:r>
          </a:p>
          <a:p>
            <a:pPr algn="ctr"/>
            <a:endParaRPr lang="en-US"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Suficientemente</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buena</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en</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el</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marco</a:t>
            </a:r>
            <a:r>
              <a:rPr lang="en-US" sz="2400" dirty="0">
                <a:solidFill>
                  <a:schemeClr val="tx1"/>
                </a:solidFill>
                <a:latin typeface="Calibri"/>
                <a:ea typeface="Calibri"/>
                <a:cs typeface="Arial"/>
              </a:rPr>
              <a:t> de </a:t>
            </a:r>
            <a:r>
              <a:rPr lang="en-US" sz="2400" dirty="0" err="1">
                <a:solidFill>
                  <a:schemeClr val="tx1"/>
                </a:solidFill>
                <a:latin typeface="Calibri"/>
                <a:ea typeface="Calibri"/>
                <a:cs typeface="Arial"/>
              </a:rPr>
              <a:t>acciones</a:t>
            </a:r>
            <a:r>
              <a:rPr lang="en-US" sz="2400" dirty="0">
                <a:solidFill>
                  <a:schemeClr val="tx1"/>
                </a:solidFill>
                <a:latin typeface="Calibri"/>
                <a:ea typeface="Calibri"/>
                <a:cs typeface="Arial"/>
              </a:rPr>
              <a:t> </a:t>
            </a:r>
            <a:r>
              <a:rPr lang="en-US" sz="2400" dirty="0" err="1">
                <a:solidFill>
                  <a:schemeClr val="tx1"/>
                </a:solidFill>
                <a:latin typeface="Calibri"/>
                <a:ea typeface="Calibri"/>
                <a:cs typeface="Arial"/>
              </a:rPr>
              <a:t>adecuadas</a:t>
            </a:r>
            <a:r>
              <a:rPr lang="en-US" sz="2400" dirty="0">
                <a:solidFill>
                  <a:schemeClr val="tx1"/>
                </a:solidFill>
                <a:latin typeface="Calibri"/>
                <a:ea typeface="Calibri"/>
                <a:cs typeface="Arial"/>
              </a:rPr>
              <a:t>.</a:t>
            </a:r>
          </a:p>
        </p:txBody>
      </p:sp>
      <p:sp>
        <p:nvSpPr>
          <p:cNvPr id="12" name="Rectangle: Rounded Corners 11">
            <a:extLst>
              <a:ext uri="{FF2B5EF4-FFF2-40B4-BE49-F238E27FC236}">
                <a16:creationId xmlns:a16="http://schemas.microsoft.com/office/drawing/2014/main" id="{5DA8E565-1114-9D83-7176-025E03EDED9E}"/>
              </a:ext>
            </a:extLst>
          </p:cNvPr>
          <p:cNvSpPr/>
          <p:nvPr/>
        </p:nvSpPr>
        <p:spPr>
          <a:xfrm>
            <a:off x="6635878" y="3030641"/>
            <a:ext cx="2623628" cy="3220527"/>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ctr"/>
            <a:r>
              <a:rPr lang="en-US" sz="2400" b="1" dirty="0">
                <a:solidFill>
                  <a:schemeClr val="tx1"/>
                </a:solidFill>
                <a:latin typeface="Calibri"/>
                <a:ea typeface="Calibri"/>
                <a:cs typeface="Arial"/>
              </a:rPr>
              <a:t>APROX. ÓPTIMA</a:t>
            </a:r>
            <a:endParaRPr lang="en-US" sz="2400" dirty="0">
              <a:solidFill>
                <a:schemeClr val="tx1"/>
              </a:solidFill>
              <a:latin typeface="Calibri"/>
              <a:ea typeface="Calibri"/>
              <a:cs typeface="Arial"/>
            </a:endParaRPr>
          </a:p>
          <a:p>
            <a:pPr algn="ctr"/>
            <a:endParaRPr lang="en-US" sz="2400" b="1" dirty="0">
              <a:solidFill>
                <a:schemeClr val="tx1"/>
              </a:solidFill>
              <a:latin typeface="Calibri"/>
              <a:ea typeface="Calibri"/>
              <a:cs typeface="Arial"/>
            </a:endParaRPr>
          </a:p>
          <a:p>
            <a:pPr algn="ctr"/>
            <a:r>
              <a:rPr lang="es-ES_tradnl" sz="2400" dirty="0">
                <a:solidFill>
                  <a:schemeClr val="tx1"/>
                </a:solidFill>
                <a:latin typeface="Calibri"/>
                <a:ea typeface="Calibri"/>
                <a:cs typeface="Arial"/>
              </a:rPr>
              <a:t>Donde la medida de calidad es cercana a la solución óptima.</a:t>
            </a:r>
            <a:endParaRPr lang="es-ES_tradnl" sz="2400" dirty="0" err="1">
              <a:solidFill>
                <a:schemeClr val="tx1"/>
              </a:solidFill>
              <a:latin typeface="Calibri"/>
              <a:ea typeface="Calibri"/>
              <a:cs typeface="Arial"/>
            </a:endParaRPr>
          </a:p>
        </p:txBody>
      </p:sp>
      <p:sp>
        <p:nvSpPr>
          <p:cNvPr id="4" name="TextBox 3">
            <a:extLst>
              <a:ext uri="{FF2B5EF4-FFF2-40B4-BE49-F238E27FC236}">
                <a16:creationId xmlns:a16="http://schemas.microsoft.com/office/drawing/2014/main" id="{D9EF510F-1447-16B8-96F9-8064E825FF0A}"/>
              </a:ext>
            </a:extLst>
          </p:cNvPr>
          <p:cNvSpPr txBox="1"/>
          <p:nvPr/>
        </p:nvSpPr>
        <p:spPr>
          <a:xfrm>
            <a:off x="150484" y="2339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Soluciones</a:t>
            </a:r>
            <a:endParaRPr lang="en-US" sz="3333" dirty="0"/>
          </a:p>
        </p:txBody>
      </p:sp>
    </p:spTree>
    <p:extLst>
      <p:ext uri="{BB962C8B-B14F-4D97-AF65-F5344CB8AC3E}">
        <p14:creationId xmlns:p14="http://schemas.microsoft.com/office/powerpoint/2010/main" val="72623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777E-D30D-C3FD-D395-BEF29915AD33}"/>
              </a:ext>
            </a:extLst>
          </p:cNvPr>
          <p:cNvSpPr txBox="1"/>
          <p:nvPr/>
        </p:nvSpPr>
        <p:spPr>
          <a:xfrm>
            <a:off x="163184" y="2085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Representaciones</a:t>
            </a:r>
            <a:endParaRPr lang="en-US" sz="3333" dirty="0"/>
          </a:p>
        </p:txBody>
      </p:sp>
      <p:sp>
        <p:nvSpPr>
          <p:cNvPr id="5" name="TextBox 4">
            <a:extLst>
              <a:ext uri="{FF2B5EF4-FFF2-40B4-BE49-F238E27FC236}">
                <a16:creationId xmlns:a16="http://schemas.microsoft.com/office/drawing/2014/main" id="{FD29874F-D927-9C2F-A9CE-F83D15598136}"/>
              </a:ext>
            </a:extLst>
          </p:cNvPr>
          <p:cNvSpPr txBox="1"/>
          <p:nvPr/>
        </p:nvSpPr>
        <p:spPr>
          <a:xfrm>
            <a:off x="352725" y="1520786"/>
            <a:ext cx="6120321" cy="1920334"/>
          </a:xfrm>
          <a:prstGeom prst="rect">
            <a:avLst/>
          </a:prstGeom>
          <a:noFill/>
        </p:spPr>
        <p:txBody>
          <a:bodyPr wrap="square" lIns="121920" tIns="60960" rIns="121920" bIns="60960" anchor="t">
            <a:spAutoFit/>
          </a:bodyPr>
          <a:lstStyle/>
          <a:p>
            <a:pPr algn="just">
              <a:lnSpc>
                <a:spcPct val="150000"/>
              </a:lnSpc>
            </a:pPr>
            <a:r>
              <a:rPr lang="es-CO" sz="2000" dirty="0">
                <a:latin typeface="Consolas" panose="020B0609020204030204" pitchFamily="49" charset="0"/>
              </a:rPr>
              <a:t>Una vez que se tienen los requerimientos sobre la naturaleza de la solución, se debe representar la tarea de tal forma que el computador la pueda resolver.</a:t>
            </a:r>
            <a:endParaRPr lang="en-US" sz="2000" dirty="0">
              <a:latin typeface="Consolas" panose="020B0609020204030204" pitchFamily="49" charset="0"/>
            </a:endParaRPr>
          </a:p>
        </p:txBody>
      </p:sp>
      <p:sp>
        <p:nvSpPr>
          <p:cNvPr id="6" name="TextBox 5">
            <a:extLst>
              <a:ext uri="{FF2B5EF4-FFF2-40B4-BE49-F238E27FC236}">
                <a16:creationId xmlns:a16="http://schemas.microsoft.com/office/drawing/2014/main" id="{2B44EB16-8FBE-C3ED-3B74-7B3411768361}"/>
              </a:ext>
            </a:extLst>
          </p:cNvPr>
          <p:cNvSpPr txBox="1"/>
          <p:nvPr/>
        </p:nvSpPr>
        <p:spPr>
          <a:xfrm>
            <a:off x="4511615" y="4504428"/>
            <a:ext cx="6748732" cy="172579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lnSpc>
                <a:spcPct val="150000"/>
              </a:lnSpc>
            </a:pPr>
            <a:r>
              <a:rPr lang="en-US" sz="2400" dirty="0">
                <a:latin typeface="Consolas" panose="020B0609020204030204" pitchFamily="49" charset="0"/>
              </a:rPr>
              <a:t>Las </a:t>
            </a:r>
            <a:r>
              <a:rPr lang="en-US" sz="2400" dirty="0" err="1">
                <a:latin typeface="Consolas" panose="020B0609020204030204" pitchFamily="49" charset="0"/>
              </a:rPr>
              <a:t>mentes</a:t>
            </a:r>
            <a:r>
              <a:rPr lang="en-US" sz="2400" dirty="0">
                <a:latin typeface="Consolas" panose="020B0609020204030204" pitchFamily="49" charset="0"/>
              </a:rPr>
              <a:t> de </a:t>
            </a:r>
            <a:r>
              <a:rPr lang="en-US" sz="2400" dirty="0" err="1">
                <a:latin typeface="Consolas" panose="020B0609020204030204" pitchFamily="49" charset="0"/>
              </a:rPr>
              <a:t>los</a:t>
            </a:r>
            <a:r>
              <a:rPr lang="en-US" sz="2400" dirty="0">
                <a:latin typeface="Consolas" panose="020B0609020204030204" pitchFamily="49" charset="0"/>
              </a:rPr>
              <a:t> </a:t>
            </a:r>
            <a:r>
              <a:rPr lang="en-US" sz="2400" dirty="0" err="1">
                <a:latin typeface="Consolas" panose="020B0609020204030204" pitchFamily="49" charset="0"/>
              </a:rPr>
              <a:t>computadores</a:t>
            </a:r>
            <a:r>
              <a:rPr lang="en-US" sz="2400" dirty="0">
                <a:latin typeface="Consolas" panose="020B0609020204030204" pitchFamily="49" charset="0"/>
              </a:rPr>
              <a:t> y las personas son </a:t>
            </a:r>
            <a:r>
              <a:rPr lang="en-US" sz="2400" dirty="0" err="1">
                <a:latin typeface="Consolas" panose="020B0609020204030204" pitchFamily="49" charset="0"/>
              </a:rPr>
              <a:t>ejemplos</a:t>
            </a:r>
            <a:r>
              <a:rPr lang="en-US" sz="2400" dirty="0">
                <a:latin typeface="Consolas" panose="020B0609020204030204" pitchFamily="49" charset="0"/>
              </a:rPr>
              <a:t> de </a:t>
            </a:r>
            <a:r>
              <a:rPr lang="en-US" sz="2400" dirty="0" err="1">
                <a:latin typeface="Consolas" panose="020B0609020204030204" pitchFamily="49" charset="0"/>
              </a:rPr>
              <a:t>sistemas</a:t>
            </a:r>
            <a:r>
              <a:rPr lang="en-US" sz="2400" dirty="0">
                <a:latin typeface="Consolas" panose="020B0609020204030204" pitchFamily="49" charset="0"/>
              </a:rPr>
              <a:t> de </a:t>
            </a:r>
            <a:r>
              <a:rPr lang="en-US" sz="2400" b="1" dirty="0" err="1">
                <a:latin typeface="Consolas" panose="020B0609020204030204" pitchFamily="49" charset="0"/>
              </a:rPr>
              <a:t>símbolos</a:t>
            </a:r>
            <a:r>
              <a:rPr lang="en-US" sz="2400" b="1" dirty="0">
                <a:latin typeface="Consolas" panose="020B0609020204030204" pitchFamily="49" charset="0"/>
              </a:rPr>
              <a:t> </a:t>
            </a:r>
            <a:r>
              <a:rPr lang="en-US" sz="2400" b="1" dirty="0" err="1">
                <a:latin typeface="Consolas" panose="020B0609020204030204" pitchFamily="49" charset="0"/>
              </a:rPr>
              <a:t>físicos</a:t>
            </a:r>
            <a:r>
              <a:rPr lang="en-US" sz="2400" b="1" dirty="0">
                <a:latin typeface="Consolas" panose="020B0609020204030204" pitchFamily="49" charset="0"/>
              </a:rPr>
              <a:t>.</a:t>
            </a:r>
            <a:endParaRPr lang="en-US" sz="2400" dirty="0">
              <a:latin typeface="Consolas" panose="020B0609020204030204" pitchFamily="49" charset="0"/>
            </a:endParaRPr>
          </a:p>
        </p:txBody>
      </p:sp>
      <p:pic>
        <p:nvPicPr>
          <p:cNvPr id="3" name="Picture 2" descr="207.600+ Cerebro Ilustraciones de Stock, gráficos ...">
            <a:extLst>
              <a:ext uri="{FF2B5EF4-FFF2-40B4-BE49-F238E27FC236}">
                <a16:creationId xmlns:a16="http://schemas.microsoft.com/office/drawing/2014/main" id="{9FC7A80B-A956-FBF6-1E38-5ED6C2F06650}"/>
              </a:ext>
            </a:extLst>
          </p:cNvPr>
          <p:cNvPicPr>
            <a:picLocks noChangeAspect="1"/>
          </p:cNvPicPr>
          <p:nvPr/>
        </p:nvPicPr>
        <p:blipFill>
          <a:blip r:embed="rId3"/>
          <a:stretch>
            <a:fillRect/>
          </a:stretch>
        </p:blipFill>
        <p:spPr>
          <a:xfrm>
            <a:off x="1376444" y="4053880"/>
            <a:ext cx="2048757" cy="2121827"/>
          </a:xfrm>
          <a:prstGeom prst="rect">
            <a:avLst/>
          </a:prstGeom>
        </p:spPr>
      </p:pic>
      <p:pic>
        <p:nvPicPr>
          <p:cNvPr id="4" name="Picture 3" descr="Copiar-y-pegar caracteres especiales">
            <a:extLst>
              <a:ext uri="{FF2B5EF4-FFF2-40B4-BE49-F238E27FC236}">
                <a16:creationId xmlns:a16="http://schemas.microsoft.com/office/drawing/2014/main" id="{781A5369-8B87-3DC6-5D1E-745B33294EFA}"/>
              </a:ext>
            </a:extLst>
          </p:cNvPr>
          <p:cNvPicPr>
            <a:picLocks noChangeAspect="1"/>
          </p:cNvPicPr>
          <p:nvPr/>
        </p:nvPicPr>
        <p:blipFill rotWithShape="1">
          <a:blip r:embed="rId4"/>
          <a:srcRect r="17552" b="15376"/>
          <a:stretch/>
        </p:blipFill>
        <p:spPr>
          <a:xfrm>
            <a:off x="7544843" y="1566380"/>
            <a:ext cx="3721332" cy="2083617"/>
          </a:xfrm>
          <a:prstGeom prst="rect">
            <a:avLst/>
          </a:prstGeom>
        </p:spPr>
      </p:pic>
    </p:spTree>
    <p:extLst>
      <p:ext uri="{BB962C8B-B14F-4D97-AF65-F5344CB8AC3E}">
        <p14:creationId xmlns:p14="http://schemas.microsoft.com/office/powerpoint/2010/main" val="2978326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29874F-D927-9C2F-A9CE-F83D15598136}"/>
              </a:ext>
            </a:extLst>
          </p:cNvPr>
          <p:cNvSpPr txBox="1"/>
          <p:nvPr/>
        </p:nvSpPr>
        <p:spPr>
          <a:xfrm>
            <a:off x="352724" y="1520786"/>
            <a:ext cx="11468699" cy="1231106"/>
          </a:xfrm>
          <a:prstGeom prst="rect">
            <a:avLst/>
          </a:prstGeom>
          <a:noFill/>
        </p:spPr>
        <p:txBody>
          <a:bodyPr wrap="square" lIns="121920" tIns="60960" rIns="121920" bIns="60960" anchor="t">
            <a:spAutoFit/>
          </a:bodyPr>
          <a:lstStyle/>
          <a:p>
            <a:pPr algn="just"/>
            <a:r>
              <a:rPr lang="es-CO" sz="2400" b="1" dirty="0">
                <a:latin typeface="Calibri"/>
              </a:rPr>
              <a:t>INTELIGENCIA</a:t>
            </a:r>
            <a:endParaRPr lang="en-US" sz="2400">
              <a:latin typeface="Calibri"/>
            </a:endParaRPr>
          </a:p>
          <a:p>
            <a:pPr algn="just"/>
            <a:r>
              <a:rPr lang="es-CO" sz="2400" dirty="0">
                <a:latin typeface="Calibri"/>
              </a:rPr>
              <a:t>"La inteligencia puede ser representada mediante la manipulación de símbolos." Newell &amp; Herbert.</a:t>
            </a:r>
          </a:p>
        </p:txBody>
      </p:sp>
      <p:sp>
        <p:nvSpPr>
          <p:cNvPr id="3" name="Rectangle: Rounded Corners 2">
            <a:extLst>
              <a:ext uri="{FF2B5EF4-FFF2-40B4-BE49-F238E27FC236}">
                <a16:creationId xmlns:a16="http://schemas.microsoft.com/office/drawing/2014/main" id="{6933BAD1-E7F8-21BB-CA95-93183CC9CF88}"/>
              </a:ext>
            </a:extLst>
          </p:cNvPr>
          <p:cNvSpPr/>
          <p:nvPr/>
        </p:nvSpPr>
        <p:spPr>
          <a:xfrm>
            <a:off x="605278" y="3479229"/>
            <a:ext cx="3918308" cy="2747752"/>
          </a:xfrm>
          <a:prstGeom prst="roundRect">
            <a:avLst/>
          </a:prstGeom>
          <a:noFill/>
          <a:ln>
            <a:solidFill>
              <a:srgbClr val="0F2D3E"/>
            </a:solidFill>
          </a:ln>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p>
            <a:pPr algn="just"/>
            <a:r>
              <a:rPr lang="en-US" sz="2400" dirty="0">
                <a:solidFill>
                  <a:schemeClr val="tx1"/>
                </a:solidFill>
                <a:latin typeface="Calibri"/>
                <a:ea typeface="Calibri"/>
                <a:cs typeface="Calibri"/>
              </a:rPr>
              <a:t>Letras </a:t>
            </a:r>
            <a:r>
              <a:rPr lang="en-US" sz="2400" dirty="0" err="1">
                <a:solidFill>
                  <a:schemeClr val="tx1"/>
                </a:solidFill>
                <a:latin typeface="Calibri"/>
                <a:ea typeface="Calibri"/>
                <a:cs typeface="Calibri"/>
              </a:rPr>
              <a:t>como</a:t>
            </a:r>
            <a:r>
              <a:rPr lang="en-US" sz="2400" dirty="0">
                <a:solidFill>
                  <a:schemeClr val="tx1"/>
                </a:solidFill>
                <a:latin typeface="Calibri"/>
                <a:ea typeface="Calibri"/>
                <a:cs typeface="Calibri"/>
              </a:rPr>
              <a:t> 'A', 'B', 'C', etc., y </a:t>
            </a:r>
            <a:r>
              <a:rPr lang="en-US" sz="2400" dirty="0" err="1">
                <a:solidFill>
                  <a:schemeClr val="tx1"/>
                </a:solidFill>
                <a:latin typeface="Calibri"/>
                <a:ea typeface="Calibri"/>
                <a:cs typeface="Calibri"/>
              </a:rPr>
              <a:t>números</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como</a:t>
            </a:r>
            <a:r>
              <a:rPr lang="en-US" sz="2400" dirty="0">
                <a:solidFill>
                  <a:schemeClr val="tx1"/>
                </a:solidFill>
                <a:latin typeface="Calibri"/>
                <a:ea typeface="Calibri"/>
                <a:cs typeface="Calibri"/>
              </a:rPr>
              <a:t> '1', '2', '3', etc., que son </a:t>
            </a:r>
            <a:r>
              <a:rPr lang="en-US" sz="2400" dirty="0" err="1">
                <a:solidFill>
                  <a:schemeClr val="tx1"/>
                </a:solidFill>
                <a:latin typeface="Calibri"/>
                <a:ea typeface="Calibri"/>
                <a:cs typeface="Calibri"/>
              </a:rPr>
              <a:t>identificados</a:t>
            </a:r>
            <a:r>
              <a:rPr lang="en-US" sz="2400" dirty="0">
                <a:solidFill>
                  <a:schemeClr val="tx1"/>
                </a:solidFill>
                <a:latin typeface="Calibri"/>
                <a:ea typeface="Calibri"/>
                <a:cs typeface="Calibri"/>
              </a:rPr>
              <a:t> y </a:t>
            </a:r>
            <a:r>
              <a:rPr lang="en-US" sz="2400" dirty="0" err="1">
                <a:solidFill>
                  <a:schemeClr val="tx1"/>
                </a:solidFill>
                <a:latin typeface="Calibri"/>
                <a:ea typeface="Calibri"/>
                <a:cs typeface="Calibri"/>
              </a:rPr>
              <a:t>procesados</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por</a:t>
            </a:r>
            <a:r>
              <a:rPr lang="en-US" sz="2400" dirty="0">
                <a:solidFill>
                  <a:schemeClr val="tx1"/>
                </a:solidFill>
                <a:latin typeface="Calibri"/>
                <a:ea typeface="Calibri"/>
                <a:cs typeface="Calibri"/>
              </a:rPr>
              <a:t> un </a:t>
            </a:r>
            <a:r>
              <a:rPr lang="en-US" sz="2400" dirty="0" err="1">
                <a:solidFill>
                  <a:schemeClr val="tx1"/>
                </a:solidFill>
                <a:latin typeface="Calibri"/>
                <a:ea typeface="Calibri"/>
                <a:cs typeface="Calibri"/>
              </a:rPr>
              <a:t>sistema</a:t>
            </a:r>
            <a:r>
              <a:rPr lang="en-US" sz="2400" dirty="0">
                <a:solidFill>
                  <a:schemeClr val="tx1"/>
                </a:solidFill>
                <a:latin typeface="Calibri"/>
                <a:ea typeface="Calibri"/>
                <a:cs typeface="Calibri"/>
              </a:rPr>
              <a:t> de </a:t>
            </a:r>
            <a:r>
              <a:rPr lang="en-US" sz="2400" dirty="0" err="1">
                <a:solidFill>
                  <a:schemeClr val="tx1"/>
                </a:solidFill>
                <a:latin typeface="Calibri"/>
                <a:ea typeface="Calibri"/>
                <a:cs typeface="Calibri"/>
              </a:rPr>
              <a:t>reconocimiento</a:t>
            </a:r>
            <a:r>
              <a:rPr lang="en-US" sz="2400" dirty="0">
                <a:solidFill>
                  <a:schemeClr val="tx1"/>
                </a:solidFill>
                <a:latin typeface="Calibri"/>
                <a:ea typeface="Calibri"/>
                <a:cs typeface="Calibri"/>
              </a:rPr>
              <a:t> </a:t>
            </a:r>
            <a:r>
              <a:rPr lang="en-US" sz="2400" dirty="0" err="1">
                <a:solidFill>
                  <a:schemeClr val="tx1"/>
                </a:solidFill>
                <a:latin typeface="Calibri"/>
                <a:ea typeface="Calibri"/>
                <a:cs typeface="Calibri"/>
              </a:rPr>
              <a:t>óptico</a:t>
            </a:r>
            <a:r>
              <a:rPr lang="en-US" sz="2400" dirty="0">
                <a:solidFill>
                  <a:schemeClr val="tx1"/>
                </a:solidFill>
                <a:latin typeface="Calibri"/>
                <a:ea typeface="Calibri"/>
                <a:cs typeface="Calibri"/>
              </a:rPr>
              <a:t>.</a:t>
            </a:r>
            <a:endParaRPr lang="en-US" sz="2400" dirty="0">
              <a:solidFill>
                <a:schemeClr val="tx1"/>
              </a:solidFill>
            </a:endParaRPr>
          </a:p>
        </p:txBody>
      </p:sp>
      <p:sp>
        <p:nvSpPr>
          <p:cNvPr id="4" name="TextBox 3">
            <a:extLst>
              <a:ext uri="{FF2B5EF4-FFF2-40B4-BE49-F238E27FC236}">
                <a16:creationId xmlns:a16="http://schemas.microsoft.com/office/drawing/2014/main" id="{8C5FCFDB-AE90-E89F-B05E-3D7462CEB0E9}"/>
              </a:ext>
            </a:extLst>
          </p:cNvPr>
          <p:cNvSpPr txBox="1"/>
          <p:nvPr/>
        </p:nvSpPr>
        <p:spPr>
          <a:xfrm>
            <a:off x="3692105" y="2865409"/>
            <a:ext cx="4793411"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err="1">
                <a:latin typeface="Calibri"/>
              </a:rPr>
              <a:t>Ejemplos</a:t>
            </a:r>
            <a:r>
              <a:rPr lang="en-US" sz="2400" b="1" dirty="0">
                <a:latin typeface="Calibri"/>
              </a:rPr>
              <a:t>  de </a:t>
            </a:r>
            <a:r>
              <a:rPr lang="en-US" sz="2400" b="1" err="1">
                <a:latin typeface="Calibri"/>
              </a:rPr>
              <a:t>Símbolos</a:t>
            </a:r>
            <a:r>
              <a:rPr lang="en-US" sz="2400" b="1" dirty="0">
                <a:latin typeface="Calibri"/>
              </a:rPr>
              <a:t> </a:t>
            </a:r>
            <a:r>
              <a:rPr lang="en-US" sz="2400" b="1" err="1">
                <a:latin typeface="Calibri"/>
              </a:rPr>
              <a:t>Físicos</a:t>
            </a:r>
            <a:endParaRPr lang="en-US" sz="2400" b="1">
              <a:latin typeface="Calibri"/>
            </a:endParaRPr>
          </a:p>
        </p:txBody>
      </p:sp>
      <p:pic>
        <p:nvPicPr>
          <p:cNvPr id="12" name="Picture 11" descr="Ojo biónico - Iconos gratis de tecnología">
            <a:extLst>
              <a:ext uri="{FF2B5EF4-FFF2-40B4-BE49-F238E27FC236}">
                <a16:creationId xmlns:a16="http://schemas.microsoft.com/office/drawing/2014/main" id="{A6F2DB79-B8D3-8F6F-8931-ABE473D122F7}"/>
              </a:ext>
            </a:extLst>
          </p:cNvPr>
          <p:cNvPicPr>
            <a:picLocks noChangeAspect="1"/>
          </p:cNvPicPr>
          <p:nvPr/>
        </p:nvPicPr>
        <p:blipFill>
          <a:blip r:embed="rId3"/>
          <a:stretch>
            <a:fillRect/>
          </a:stretch>
        </p:blipFill>
        <p:spPr>
          <a:xfrm>
            <a:off x="8479766" y="3756803"/>
            <a:ext cx="2536167" cy="2464280"/>
          </a:xfrm>
          <a:prstGeom prst="rect">
            <a:avLst/>
          </a:prstGeom>
        </p:spPr>
      </p:pic>
      <p:pic>
        <p:nvPicPr>
          <p:cNvPr id="13" name="Picture 12" descr="Letas | moldes de letras, moldes letras ...">
            <a:extLst>
              <a:ext uri="{FF2B5EF4-FFF2-40B4-BE49-F238E27FC236}">
                <a16:creationId xmlns:a16="http://schemas.microsoft.com/office/drawing/2014/main" id="{DD92153B-48C4-EB12-A4D0-6324003F9A61}"/>
              </a:ext>
            </a:extLst>
          </p:cNvPr>
          <p:cNvPicPr>
            <a:picLocks noChangeAspect="1"/>
          </p:cNvPicPr>
          <p:nvPr/>
        </p:nvPicPr>
        <p:blipFill>
          <a:blip r:embed="rId4"/>
          <a:stretch>
            <a:fillRect/>
          </a:stretch>
        </p:blipFill>
        <p:spPr>
          <a:xfrm>
            <a:off x="6261699" y="3473210"/>
            <a:ext cx="962565" cy="1277429"/>
          </a:xfrm>
          <a:prstGeom prst="rect">
            <a:avLst/>
          </a:prstGeom>
        </p:spPr>
      </p:pic>
      <p:pic>
        <p:nvPicPr>
          <p:cNvPr id="14" name="Picture 13" descr="Moldes De Letras Para Imprimir M - EDUKITA">
            <a:extLst>
              <a:ext uri="{FF2B5EF4-FFF2-40B4-BE49-F238E27FC236}">
                <a16:creationId xmlns:a16="http://schemas.microsoft.com/office/drawing/2014/main" id="{8DA53B25-C13F-30A1-7053-9FAC7B430ABC}"/>
              </a:ext>
            </a:extLst>
          </p:cNvPr>
          <p:cNvPicPr>
            <a:picLocks noChangeAspect="1"/>
          </p:cNvPicPr>
          <p:nvPr/>
        </p:nvPicPr>
        <p:blipFill>
          <a:blip r:embed="rId5"/>
          <a:stretch>
            <a:fillRect/>
          </a:stretch>
        </p:blipFill>
        <p:spPr>
          <a:xfrm>
            <a:off x="5187351" y="4249273"/>
            <a:ext cx="897148" cy="1206172"/>
          </a:xfrm>
          <a:prstGeom prst="rect">
            <a:avLst/>
          </a:prstGeom>
        </p:spPr>
      </p:pic>
      <p:pic>
        <p:nvPicPr>
          <p:cNvPr id="15" name="Picture 14" descr="26 letras do alfabeto em folha separada para imprimir">
            <a:extLst>
              <a:ext uri="{FF2B5EF4-FFF2-40B4-BE49-F238E27FC236}">
                <a16:creationId xmlns:a16="http://schemas.microsoft.com/office/drawing/2014/main" id="{1DC7DFAB-29ED-5C87-0ABD-CF57D2F26EF5}"/>
              </a:ext>
            </a:extLst>
          </p:cNvPr>
          <p:cNvPicPr>
            <a:picLocks noChangeAspect="1"/>
          </p:cNvPicPr>
          <p:nvPr/>
        </p:nvPicPr>
        <p:blipFill>
          <a:blip r:embed="rId6"/>
          <a:stretch>
            <a:fillRect/>
          </a:stretch>
        </p:blipFill>
        <p:spPr>
          <a:xfrm>
            <a:off x="6265654" y="5448231"/>
            <a:ext cx="954657" cy="921727"/>
          </a:xfrm>
          <a:prstGeom prst="rect">
            <a:avLst/>
          </a:prstGeom>
        </p:spPr>
      </p:pic>
      <p:sp>
        <p:nvSpPr>
          <p:cNvPr id="16" name="Arrow: Right 15">
            <a:extLst>
              <a:ext uri="{FF2B5EF4-FFF2-40B4-BE49-F238E27FC236}">
                <a16:creationId xmlns:a16="http://schemas.microsoft.com/office/drawing/2014/main" id="{CA163A06-9B5D-D84B-FDFA-EDE0A1B73345}"/>
              </a:ext>
            </a:extLst>
          </p:cNvPr>
          <p:cNvSpPr/>
          <p:nvPr/>
        </p:nvSpPr>
        <p:spPr>
          <a:xfrm>
            <a:off x="7469989" y="4800657"/>
            <a:ext cx="790755" cy="5175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3FCE6C11-7DA9-CFF1-BC52-A2E57B077AF4}"/>
              </a:ext>
            </a:extLst>
          </p:cNvPr>
          <p:cNvSpPr txBox="1"/>
          <p:nvPr/>
        </p:nvSpPr>
        <p:spPr>
          <a:xfrm>
            <a:off x="163184" y="208592"/>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cs typeface="Calibri"/>
                <a:sym typeface="Calibri"/>
              </a:rPr>
              <a:t>Representaciones</a:t>
            </a:r>
            <a:endParaRPr lang="en-US" sz="3333" dirty="0"/>
          </a:p>
        </p:txBody>
      </p:sp>
    </p:spTree>
    <p:extLst>
      <p:ext uri="{BB962C8B-B14F-4D97-AF65-F5344CB8AC3E}">
        <p14:creationId xmlns:p14="http://schemas.microsoft.com/office/powerpoint/2010/main" val="4208308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B29F4-FA0F-4009-027B-61027DE3292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4806143-33EE-9BC9-5738-66EF6AE9B069}"/>
              </a:ext>
            </a:extLst>
          </p:cNvPr>
          <p:cNvSpPr>
            <a:spLocks noGrp="1"/>
          </p:cNvSpPr>
          <p:nvPr>
            <p:ph type="title"/>
          </p:nvPr>
        </p:nvSpPr>
        <p:spPr>
          <a:xfrm>
            <a:off x="1297020" y="3429000"/>
            <a:ext cx="9675779"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Actividades</a:t>
            </a: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276781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F8E5-71F7-B9CD-FB5E-2DEF09740284}"/>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9088C56-52B6-21D4-9E3A-14BA890B8766}"/>
              </a:ext>
            </a:extLst>
          </p:cNvPr>
          <p:cNvSpPr>
            <a:spLocks noGrp="1"/>
          </p:cNvSpPr>
          <p:nvPr>
            <p:ph type="title"/>
          </p:nvPr>
        </p:nvSpPr>
        <p:spPr>
          <a:xfrm>
            <a:off x="1297021" y="3429000"/>
            <a:ext cx="8713753" cy="2257425"/>
          </a:xfrm>
        </p:spPr>
        <p:txBody>
          <a:bodyPr>
            <a:normAutofit fontScale="90000"/>
          </a:bodyPr>
          <a:lstStyle/>
          <a:p>
            <a:br>
              <a:rPr lang="es-ES_tradnl" dirty="0">
                <a:solidFill>
                  <a:srgbClr val="0070C0"/>
                </a:solidFill>
                <a:latin typeface="Consolas" panose="020B0609020204030204" pitchFamily="49" charset="0"/>
              </a:rPr>
            </a:br>
            <a:br>
              <a:rPr lang="es-ES_tradnl" sz="4800" dirty="0">
                <a:solidFill>
                  <a:srgbClr val="0070C0"/>
                </a:solidFill>
                <a:latin typeface="Consolas" panose="020B0609020204030204" pitchFamily="49" charset="0"/>
              </a:rPr>
            </a:br>
            <a:r>
              <a:rPr lang="es-ES_tradnl" sz="6700" b="1" dirty="0">
                <a:solidFill>
                  <a:srgbClr val="0070C0"/>
                </a:solidFill>
                <a:latin typeface="Consolas" panose="020B0609020204030204" pitchFamily="49" charset="0"/>
              </a:rPr>
              <a:t>Evaluación</a:t>
            </a:r>
            <a:br>
              <a:rPr lang="es-ES_tradnl" sz="4800" dirty="0">
                <a:solidFill>
                  <a:srgbClr val="0070C0"/>
                </a:solidFill>
              </a:rPr>
            </a:br>
            <a:br>
              <a:rPr lang="es-ES_tradnl" sz="4800" dirty="0">
                <a:solidFill>
                  <a:srgbClr val="0070C0"/>
                </a:solidFill>
              </a:rPr>
            </a:br>
            <a:br>
              <a:rPr lang="es-MX" sz="4800" dirty="0">
                <a:latin typeface="Consolas" panose="020B0609020204030204" pitchFamily="49" charset="0"/>
              </a:rPr>
            </a:br>
            <a:br>
              <a:rPr lang="es-ES_tradnl" dirty="0">
                <a:solidFill>
                  <a:srgbClr val="0070C0"/>
                </a:solidFill>
              </a:rPr>
            </a:br>
            <a:br>
              <a:rPr lang="es-ES_tradnl" dirty="0">
                <a:solidFill>
                  <a:srgbClr val="0070C0"/>
                </a:solidFill>
              </a:rPr>
            </a:br>
            <a:endParaRPr lang="es-ES_tradnl" dirty="0">
              <a:solidFill>
                <a:srgbClr val="0070C0"/>
              </a:solidFill>
            </a:endParaRPr>
          </a:p>
        </p:txBody>
      </p:sp>
    </p:spTree>
    <p:extLst>
      <p:ext uri="{BB962C8B-B14F-4D97-AF65-F5344CB8AC3E}">
        <p14:creationId xmlns:p14="http://schemas.microsoft.com/office/powerpoint/2010/main" val="4167200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3"/>
            <a:ext cx="6096000" cy="636008"/>
          </a:xfrm>
          <a:prstGeom prst="rect">
            <a:avLst/>
          </a:prstGeom>
          <a:noFill/>
        </p:spPr>
        <p:txBody>
          <a:bodyPr wrap="square" lIns="121920" tIns="60960" rIns="121920" bIns="60960" anchor="t">
            <a:spAutoFit/>
          </a:bodyPr>
          <a:lstStyle/>
          <a:p>
            <a:r>
              <a:rPr lang="es-CO" sz="3333" b="1" dirty="0">
                <a:solidFill>
                  <a:srgbClr val="FFFFFF"/>
                </a:solidFill>
                <a:latin typeface="Calibri"/>
                <a:ea typeface="Calibri"/>
                <a:cs typeface="Calibri"/>
                <a:sym typeface="Calibri"/>
              </a:rPr>
              <a:t>Identificando la IA en el día a día</a:t>
            </a:r>
            <a:endParaRPr lang="en-US" sz="2400" dirty="0"/>
          </a:p>
        </p:txBody>
      </p:sp>
      <p:sp>
        <p:nvSpPr>
          <p:cNvPr id="10" name="TextBox 9">
            <a:extLst>
              <a:ext uri="{FF2B5EF4-FFF2-40B4-BE49-F238E27FC236}">
                <a16:creationId xmlns:a16="http://schemas.microsoft.com/office/drawing/2014/main" id="{79609051-141A-A0D1-B2DE-7F1111281508}"/>
              </a:ext>
            </a:extLst>
          </p:cNvPr>
          <p:cNvSpPr txBox="1"/>
          <p:nvPr/>
        </p:nvSpPr>
        <p:spPr>
          <a:xfrm>
            <a:off x="458780" y="985004"/>
            <a:ext cx="10979846" cy="418576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onsolas" panose="020B0609020204030204" pitchFamily="49" charset="0"/>
              </a:rPr>
              <a:t>En pareja, identifiquen 3 aplicaciones de IA que utilizan en su vida diaria.</a:t>
            </a:r>
          </a:p>
          <a:p>
            <a:endParaRPr lang="es-ES_tradnl" sz="2400" dirty="0">
              <a:latin typeface="Consolas" panose="020B0609020204030204" pitchFamily="49" charset="0"/>
            </a:endParaRPr>
          </a:p>
          <a:p>
            <a:r>
              <a:rPr lang="es-ES_tradnl" sz="2400" dirty="0">
                <a:latin typeface="Consolas" panose="020B0609020204030204" pitchFamily="49" charset="0"/>
              </a:rPr>
              <a:t>Clasifiquen cada aplicación según las siguientes categorías:</a:t>
            </a:r>
          </a:p>
          <a:p>
            <a:endParaRPr lang="es-ES_tradnl" sz="2400" dirty="0">
              <a:latin typeface="Consolas" panose="020B0609020204030204" pitchFamily="49" charset="0"/>
            </a:endParaRPr>
          </a:p>
          <a:p>
            <a:pPr marL="380990" indent="-380990">
              <a:buChar char="•"/>
            </a:pPr>
            <a:r>
              <a:rPr lang="es-ES_tradnl" sz="2400" dirty="0">
                <a:latin typeface="Consolas" panose="020B0609020204030204" pitchFamily="49" charset="0"/>
              </a:rPr>
              <a:t>Piensa como humano</a:t>
            </a:r>
          </a:p>
          <a:p>
            <a:pPr marL="380990" indent="-380990">
              <a:buChar char="•"/>
            </a:pPr>
            <a:r>
              <a:rPr lang="es-ES_tradnl" sz="2400" dirty="0">
                <a:latin typeface="Consolas" panose="020B0609020204030204" pitchFamily="49" charset="0"/>
              </a:rPr>
              <a:t>Actúa como humano</a:t>
            </a:r>
          </a:p>
          <a:p>
            <a:pPr marL="380990" indent="-380990">
              <a:buChar char="•"/>
            </a:pPr>
            <a:r>
              <a:rPr lang="es-ES_tradnl" sz="2400" dirty="0">
                <a:latin typeface="Consolas" panose="020B0609020204030204" pitchFamily="49" charset="0"/>
              </a:rPr>
              <a:t>Piensa racionalmente</a:t>
            </a:r>
          </a:p>
          <a:p>
            <a:pPr marL="380990" indent="-380990">
              <a:buChar char="•"/>
            </a:pPr>
            <a:r>
              <a:rPr lang="es-ES_tradnl" sz="2400" dirty="0">
                <a:latin typeface="Consolas" panose="020B0609020204030204" pitchFamily="49" charset="0"/>
              </a:rPr>
              <a:t>Actúa racionalmente</a:t>
            </a:r>
          </a:p>
          <a:p>
            <a:endParaRPr lang="es-ES_tradnl" sz="2400" dirty="0">
              <a:latin typeface="Consolas" panose="020B0609020204030204" pitchFamily="49" charset="0"/>
            </a:endParaRPr>
          </a:p>
          <a:p>
            <a:endParaRPr lang="es-ES_tradnl" sz="2400" dirty="0">
              <a:latin typeface="Consolas" panose="020B0609020204030204" pitchFamily="49" charset="0"/>
            </a:endParaRPr>
          </a:p>
        </p:txBody>
      </p:sp>
      <p:graphicFrame>
        <p:nvGraphicFramePr>
          <p:cNvPr id="11" name="Table 10">
            <a:extLst>
              <a:ext uri="{FF2B5EF4-FFF2-40B4-BE49-F238E27FC236}">
                <a16:creationId xmlns:a16="http://schemas.microsoft.com/office/drawing/2014/main" id="{F273DB58-DAE5-69B5-FF85-764A11133A74}"/>
              </a:ext>
            </a:extLst>
          </p:cNvPr>
          <p:cNvGraphicFramePr>
            <a:graphicFrameLocks noGrp="1"/>
          </p:cNvGraphicFramePr>
          <p:nvPr>
            <p:extLst>
              <p:ext uri="{D42A27DB-BD31-4B8C-83A1-F6EECF244321}">
                <p14:modId xmlns:p14="http://schemas.microsoft.com/office/powerpoint/2010/main" val="28976300"/>
              </p:ext>
            </p:extLst>
          </p:nvPr>
        </p:nvGraphicFramePr>
        <p:xfrm>
          <a:off x="3891196" y="4035385"/>
          <a:ext cx="7666620" cy="2270760"/>
        </p:xfrm>
        <a:graphic>
          <a:graphicData uri="http://schemas.openxmlformats.org/drawingml/2006/table">
            <a:tbl>
              <a:tblPr firstRow="1" bandRow="1">
                <a:tableStyleId>{F5AB1C69-6EDB-4FF4-983F-18BD219EF322}</a:tableStyleId>
              </a:tblPr>
              <a:tblGrid>
                <a:gridCol w="1916655">
                  <a:extLst>
                    <a:ext uri="{9D8B030D-6E8A-4147-A177-3AD203B41FA5}">
                      <a16:colId xmlns:a16="http://schemas.microsoft.com/office/drawing/2014/main" val="1564642318"/>
                    </a:ext>
                  </a:extLst>
                </a:gridCol>
                <a:gridCol w="1916655">
                  <a:extLst>
                    <a:ext uri="{9D8B030D-6E8A-4147-A177-3AD203B41FA5}">
                      <a16:colId xmlns:a16="http://schemas.microsoft.com/office/drawing/2014/main" val="1841760811"/>
                    </a:ext>
                  </a:extLst>
                </a:gridCol>
                <a:gridCol w="2048739">
                  <a:extLst>
                    <a:ext uri="{9D8B030D-6E8A-4147-A177-3AD203B41FA5}">
                      <a16:colId xmlns:a16="http://schemas.microsoft.com/office/drawing/2014/main" val="2663023380"/>
                    </a:ext>
                  </a:extLst>
                </a:gridCol>
                <a:gridCol w="1784571">
                  <a:extLst>
                    <a:ext uri="{9D8B030D-6E8A-4147-A177-3AD203B41FA5}">
                      <a16:colId xmlns:a16="http://schemas.microsoft.com/office/drawing/2014/main" val="802654189"/>
                    </a:ext>
                  </a:extLst>
                </a:gridCol>
              </a:tblGrid>
              <a:tr h="750202">
                <a:tc>
                  <a:txBody>
                    <a:bodyPr/>
                    <a:lstStyle/>
                    <a:p>
                      <a:pPr lvl="0">
                        <a:buNone/>
                      </a:pPr>
                      <a:r>
                        <a:rPr lang="es-ES_tradnl" sz="1900" b="0" i="0" u="none" strike="noStrike" noProof="0" dirty="0">
                          <a:latin typeface="Consolas" panose="020B0609020204030204" pitchFamily="49" charset="0"/>
                        </a:rPr>
                        <a:t>Aplicación</a:t>
                      </a:r>
                      <a:endParaRPr lang="es-ES_tradnl" sz="2400" noProof="0" dirty="0">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¿Qué hace?</a:t>
                      </a:r>
                      <a:endParaRPr lang="es-ES_tradnl" sz="2400" noProof="0" dirty="0">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Categoría</a:t>
                      </a:r>
                      <a:endParaRPr lang="es-ES_tradnl" sz="2400" noProof="0" dirty="0">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Razón de la clasificación</a:t>
                      </a:r>
                      <a:endParaRPr lang="es-ES_tradnl" sz="2400" noProof="0" dirty="0">
                        <a:latin typeface="Consolas" panose="020B0609020204030204" pitchFamily="49" charset="0"/>
                      </a:endParaRPr>
                    </a:p>
                  </a:txBody>
                  <a:tcPr marL="121920" marR="121920" marT="60960" marB="60960"/>
                </a:tc>
                <a:extLst>
                  <a:ext uri="{0D108BD9-81ED-4DB2-BD59-A6C34878D82A}">
                    <a16:rowId xmlns:a16="http://schemas.microsoft.com/office/drawing/2014/main" val="1062021871"/>
                  </a:ext>
                </a:extLst>
              </a:tr>
              <a:tr h="919890">
                <a:tc>
                  <a:txBody>
                    <a:bodyPr/>
                    <a:lstStyle/>
                    <a:p>
                      <a:pPr lvl="0">
                        <a:buNone/>
                      </a:pPr>
                      <a:r>
                        <a:rPr lang="es-ES_tradnl" sz="1900" b="0" i="0" u="none" strike="noStrike" noProof="0" dirty="0">
                          <a:latin typeface="Consolas" panose="020B0609020204030204" pitchFamily="49" charset="0"/>
                        </a:rPr>
                        <a:t>Google </a:t>
                      </a:r>
                      <a:r>
                        <a:rPr lang="es-ES_tradnl" sz="1900" b="0" i="0" u="none" strike="noStrike" noProof="0" dirty="0" err="1">
                          <a:latin typeface="Consolas" panose="020B0609020204030204" pitchFamily="49" charset="0"/>
                        </a:rPr>
                        <a:t>Maps</a:t>
                      </a:r>
                      <a:endParaRPr lang="es-ES_tradnl" sz="2400" noProof="0" dirty="0" err="1">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Calcula rutas óptimas</a:t>
                      </a:r>
                      <a:endParaRPr lang="es-ES_tradnl" sz="2400" noProof="0" dirty="0">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Actúa racionalmente</a:t>
                      </a:r>
                      <a:endParaRPr lang="es-ES_tradnl" sz="2400" noProof="0" dirty="0">
                        <a:latin typeface="Consolas" panose="020B0609020204030204" pitchFamily="49" charset="0"/>
                      </a:endParaRPr>
                    </a:p>
                  </a:txBody>
                  <a:tcPr marL="121920" marR="121920" marT="60960" marB="60960"/>
                </a:tc>
                <a:tc>
                  <a:txBody>
                    <a:bodyPr/>
                    <a:lstStyle/>
                    <a:p>
                      <a:pPr lvl="0">
                        <a:buNone/>
                      </a:pPr>
                      <a:r>
                        <a:rPr lang="es-ES_tradnl" sz="1900" b="0" i="0" u="none" strike="noStrike" noProof="0" dirty="0">
                          <a:latin typeface="Consolas" panose="020B0609020204030204" pitchFamily="49" charset="0"/>
                        </a:rPr>
                        <a:t>Maximiza la eficiencia en los trayectos </a:t>
                      </a:r>
                      <a:endParaRPr lang="es-ES_tradnl" sz="2400" noProof="0" dirty="0">
                        <a:latin typeface="Consolas" panose="020B0609020204030204" pitchFamily="49" charset="0"/>
                      </a:endParaRPr>
                    </a:p>
                  </a:txBody>
                  <a:tcPr marL="121920" marR="121920" marT="60960" marB="60960"/>
                </a:tc>
                <a:extLst>
                  <a:ext uri="{0D108BD9-81ED-4DB2-BD59-A6C34878D82A}">
                    <a16:rowId xmlns:a16="http://schemas.microsoft.com/office/drawing/2014/main" val="2290547564"/>
                  </a:ext>
                </a:extLst>
              </a:tr>
            </a:tbl>
          </a:graphicData>
        </a:graphic>
      </p:graphicFrame>
      <p:sp>
        <p:nvSpPr>
          <p:cNvPr id="13" name="TextBox 12">
            <a:extLst>
              <a:ext uri="{FF2B5EF4-FFF2-40B4-BE49-F238E27FC236}">
                <a16:creationId xmlns:a16="http://schemas.microsoft.com/office/drawing/2014/main" id="{BA41C463-21AA-87CE-9E79-5887D0FA0024}"/>
              </a:ext>
            </a:extLst>
          </p:cNvPr>
          <p:cNvSpPr txBox="1"/>
          <p:nvPr/>
        </p:nvSpPr>
        <p:spPr>
          <a:xfrm>
            <a:off x="577970" y="5064946"/>
            <a:ext cx="365759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 sz="2400" dirty="0">
                <a:latin typeface="Calibri"/>
                <a:ea typeface="Calibri"/>
                <a:cs typeface="Calibri"/>
              </a:rPr>
              <a:t>Completar la tabla:</a:t>
            </a:r>
            <a:endParaRPr lang="en-US" sz="2400" dirty="0"/>
          </a:p>
        </p:txBody>
      </p:sp>
    </p:spTree>
    <p:extLst>
      <p:ext uri="{BB962C8B-B14F-4D97-AF65-F5344CB8AC3E}">
        <p14:creationId xmlns:p14="http://schemas.microsoft.com/office/powerpoint/2010/main" val="3326699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2"/>
            <a:ext cx="8070760" cy="1148904"/>
          </a:xfrm>
          <a:prstGeom prst="rect">
            <a:avLst/>
          </a:prstGeom>
          <a:noFill/>
        </p:spPr>
        <p:txBody>
          <a:bodyPr wrap="square" lIns="121920" tIns="60960" rIns="121920" bIns="60960" anchor="t">
            <a:spAutoFit/>
          </a:bodyPr>
          <a:lstStyle/>
          <a:p>
            <a:r>
              <a:rPr lang="es-CO" sz="3333" b="1">
                <a:solidFill>
                  <a:srgbClr val="FFFFFF"/>
                </a:solidFill>
                <a:latin typeface="Calibri"/>
                <a:ea typeface="Calibri"/>
                <a:cs typeface="Calibri"/>
                <a:sym typeface="Calibri"/>
              </a:rPr>
              <a:t>Diseñando un agente basado en reglas</a:t>
            </a:r>
            <a:endParaRPr lang="en-US" sz="2400"/>
          </a:p>
          <a:p>
            <a:endParaRPr lang="es-CO" sz="3333"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5344734" y="1352281"/>
            <a:ext cx="6203324" cy="492442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alibri"/>
              </a:rPr>
              <a:t>Actividad:</a:t>
            </a:r>
            <a:endParaRPr lang="en-US" sz="2400" dirty="0">
              <a:latin typeface="Calibri"/>
            </a:endParaRPr>
          </a:p>
          <a:p>
            <a:endParaRPr lang="es-ES_tradnl" sz="2400" dirty="0">
              <a:latin typeface="Calibri"/>
            </a:endParaRPr>
          </a:p>
          <a:p>
            <a:pPr marL="380990" indent="-380990">
              <a:buChar char="•"/>
            </a:pPr>
            <a:r>
              <a:rPr lang="es-ES_tradnl" sz="2400" dirty="0">
                <a:latin typeface="Calibri"/>
              </a:rPr>
              <a:t>Agregar nuevos entornos.</a:t>
            </a:r>
          </a:p>
          <a:p>
            <a:endParaRPr lang="es-ES_tradnl" sz="2400" dirty="0">
              <a:latin typeface="Calibri"/>
            </a:endParaRPr>
          </a:p>
          <a:p>
            <a:pPr marL="380990" indent="-380990">
              <a:buChar char="•"/>
            </a:pPr>
            <a:r>
              <a:rPr lang="es-ES_tradnl" sz="2400" dirty="0">
                <a:latin typeface="Calibri"/>
              </a:rPr>
              <a:t>Modificar las decisiones del agente según las reglas dadas.</a:t>
            </a:r>
            <a:endParaRPr lang="es-ES_tradnl" sz="2400" dirty="0"/>
          </a:p>
          <a:p>
            <a:endParaRPr lang="es-ES_tradnl" sz="2400" dirty="0">
              <a:latin typeface="Calibri"/>
            </a:endParaRPr>
          </a:p>
          <a:p>
            <a:pPr marL="380990" indent="-380990">
              <a:buChar char="•"/>
            </a:pPr>
            <a:r>
              <a:rPr lang="es-ES_tradnl" sz="2400" dirty="0">
                <a:latin typeface="Calibri"/>
              </a:rPr>
              <a:t>Probar el código y compartir los resultados.</a:t>
            </a:r>
            <a:endParaRPr lang="es-ES_tradnl" sz="2400" dirty="0"/>
          </a:p>
          <a:p>
            <a:endParaRPr lang="es-ES_tradnl" sz="2400" dirty="0">
              <a:latin typeface="Calibri"/>
            </a:endParaRPr>
          </a:p>
          <a:p>
            <a:pPr marL="380990" indent="-380990">
              <a:buChar char="•"/>
            </a:pPr>
            <a:r>
              <a:rPr lang="es-ES_tradnl" sz="2400" dirty="0">
                <a:latin typeface="Calibri"/>
              </a:rPr>
              <a:t>¿Qué tan flexible es este agente?</a:t>
            </a:r>
          </a:p>
          <a:p>
            <a:pPr marL="380990" indent="-380990">
              <a:buChar char="•"/>
            </a:pPr>
            <a:endParaRPr lang="es-ES_tradnl" sz="2400" dirty="0">
              <a:latin typeface="Calibri"/>
            </a:endParaRPr>
          </a:p>
          <a:p>
            <a:pPr marL="380990" indent="-380990">
              <a:buChar char="•"/>
            </a:pPr>
            <a:r>
              <a:rPr lang="es-ES_tradnl" sz="2400" dirty="0">
                <a:latin typeface="Calibri"/>
              </a:rPr>
              <a:t>¿Cómo podrían hacerlo más sofisticado?</a:t>
            </a:r>
          </a:p>
          <a:p>
            <a:endParaRPr lang="es-ES_tradnl" sz="2400" dirty="0">
              <a:latin typeface="Calibri"/>
            </a:endParaRPr>
          </a:p>
        </p:txBody>
      </p:sp>
      <p:pic>
        <p:nvPicPr>
          <p:cNvPr id="2" name="Picture 1">
            <a:extLst>
              <a:ext uri="{FF2B5EF4-FFF2-40B4-BE49-F238E27FC236}">
                <a16:creationId xmlns:a16="http://schemas.microsoft.com/office/drawing/2014/main" id="{EF6104CE-9C56-E1C0-3276-3CF4F2745CDB}"/>
              </a:ext>
            </a:extLst>
          </p:cNvPr>
          <p:cNvPicPr>
            <a:picLocks noChangeAspect="1"/>
          </p:cNvPicPr>
          <p:nvPr/>
        </p:nvPicPr>
        <p:blipFill>
          <a:blip r:embed="rId3"/>
          <a:stretch>
            <a:fillRect/>
          </a:stretch>
        </p:blipFill>
        <p:spPr>
          <a:xfrm>
            <a:off x="782661" y="2555562"/>
            <a:ext cx="4101384" cy="21439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9839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C72033-7377-D7AC-15C6-D6CCBE1F6FA1}"/>
              </a:ext>
            </a:extLst>
          </p:cNvPr>
          <p:cNvSpPr txBox="1"/>
          <p:nvPr/>
        </p:nvSpPr>
        <p:spPr>
          <a:xfrm>
            <a:off x="163184" y="208592"/>
            <a:ext cx="8070760" cy="1148904"/>
          </a:xfrm>
          <a:prstGeom prst="rect">
            <a:avLst/>
          </a:prstGeom>
          <a:noFill/>
        </p:spPr>
        <p:txBody>
          <a:bodyPr wrap="square" lIns="121920" tIns="60960" rIns="121920" bIns="60960" anchor="t">
            <a:spAutoFit/>
          </a:bodyPr>
          <a:lstStyle/>
          <a:p>
            <a:r>
              <a:rPr lang="es-CO" sz="3333" b="1">
                <a:solidFill>
                  <a:srgbClr val="FFFFFF"/>
                </a:solidFill>
                <a:latin typeface="Calibri"/>
                <a:ea typeface="Calibri"/>
                <a:cs typeface="Calibri"/>
                <a:sym typeface="Calibri"/>
              </a:rPr>
              <a:t>Diseñando un agente basado en reglas</a:t>
            </a:r>
            <a:endParaRPr lang="en-US" sz="2400"/>
          </a:p>
          <a:p>
            <a:endParaRPr lang="es-CO" sz="3333" b="1" dirty="0">
              <a:solidFill>
                <a:srgbClr val="FFFFFF"/>
              </a:solidFill>
              <a:latin typeface="Calibri"/>
              <a:ea typeface="Calibri"/>
              <a:cs typeface="Calibri"/>
            </a:endParaRPr>
          </a:p>
        </p:txBody>
      </p:sp>
      <p:sp>
        <p:nvSpPr>
          <p:cNvPr id="10" name="TextBox 9">
            <a:extLst>
              <a:ext uri="{FF2B5EF4-FFF2-40B4-BE49-F238E27FC236}">
                <a16:creationId xmlns:a16="http://schemas.microsoft.com/office/drawing/2014/main" id="{79609051-141A-A0D1-B2DE-7F1111281508}"/>
              </a:ext>
            </a:extLst>
          </p:cNvPr>
          <p:cNvSpPr txBox="1"/>
          <p:nvPr/>
        </p:nvSpPr>
        <p:spPr>
          <a:xfrm>
            <a:off x="740537" y="1352280"/>
            <a:ext cx="10807520" cy="344709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_tradnl" sz="2400" dirty="0">
                <a:latin typeface="Calibri"/>
              </a:rPr>
              <a:t>Actividad:</a:t>
            </a:r>
            <a:endParaRPr lang="en-US" sz="2400" dirty="0">
              <a:latin typeface="Calibri"/>
            </a:endParaRPr>
          </a:p>
          <a:p>
            <a:endParaRPr lang="es-ES_tradnl" sz="2400" dirty="0">
              <a:latin typeface="Calibri"/>
            </a:endParaRPr>
          </a:p>
          <a:p>
            <a:pPr marL="380990" indent="-380990">
              <a:buChar char="•"/>
            </a:pPr>
            <a:r>
              <a:rPr lang="es-ES_tradnl" sz="2400" dirty="0">
                <a:latin typeface="Calibri"/>
              </a:rPr>
              <a:t>Diseñar un agente que decida si debe cruzar una calle.</a:t>
            </a:r>
          </a:p>
          <a:p>
            <a:pPr marL="380990" indent="-380990">
              <a:buChar char="•"/>
            </a:pPr>
            <a:endParaRPr lang="es-ES_tradnl" sz="2400" dirty="0">
              <a:latin typeface="Calibri"/>
            </a:endParaRPr>
          </a:p>
          <a:p>
            <a:pPr marL="380990" indent="-380990">
              <a:buChar char="•"/>
            </a:pPr>
            <a:r>
              <a:rPr lang="es-ES_tradnl" sz="2400" dirty="0">
                <a:latin typeface="Calibri"/>
              </a:rPr>
              <a:t> El agente sigue las siguientes reglas: </a:t>
            </a:r>
          </a:p>
          <a:p>
            <a:endParaRPr lang="es-ES_tradnl" sz="2400" dirty="0">
              <a:latin typeface="Calibri"/>
            </a:endParaRPr>
          </a:p>
          <a:p>
            <a:pPr marL="990575" lvl="1" indent="-380990">
              <a:buFont typeface="Arial"/>
              <a:buChar char="•"/>
            </a:pPr>
            <a:r>
              <a:rPr lang="es-ES_tradnl" sz="2400" dirty="0">
                <a:latin typeface="Calibri"/>
              </a:rPr>
              <a:t>Si el semáforo está en verde y no hay autos en la intersección, cruza. </a:t>
            </a:r>
          </a:p>
          <a:p>
            <a:pPr marL="609585" lvl="1"/>
            <a:endParaRPr lang="es-ES_tradnl" sz="2400" dirty="0">
              <a:latin typeface="Calibri"/>
            </a:endParaRPr>
          </a:p>
          <a:p>
            <a:pPr marL="990575" lvl="1" indent="-380990">
              <a:buFont typeface="Arial"/>
              <a:buChar char="•"/>
            </a:pPr>
            <a:r>
              <a:rPr lang="es-ES_tradnl" sz="2400" dirty="0">
                <a:latin typeface="Calibri"/>
              </a:rPr>
              <a:t>Si el semáforo está en rojo o hay autos, no cruza.</a:t>
            </a:r>
          </a:p>
        </p:txBody>
      </p:sp>
    </p:spTree>
    <p:extLst>
      <p:ext uri="{BB962C8B-B14F-4D97-AF65-F5344CB8AC3E}">
        <p14:creationId xmlns:p14="http://schemas.microsoft.com/office/powerpoint/2010/main" val="4073708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DDDA35C7-E33D-8190-0E3E-F4000C72C726}"/>
              </a:ext>
            </a:extLst>
          </p:cNvPr>
          <p:cNvSpPr txBox="1"/>
          <p:nvPr/>
        </p:nvSpPr>
        <p:spPr>
          <a:xfrm>
            <a:off x="209558" y="145441"/>
            <a:ext cx="9984309" cy="1200148"/>
          </a:xfrm>
          <a:prstGeom prst="rect">
            <a:avLst/>
          </a:prstGeom>
          <a:noFill/>
          <a:ln>
            <a:noFill/>
          </a:ln>
        </p:spPr>
        <p:txBody>
          <a:bodyPr spcFirstLastPara="1" wrap="square" lIns="121900" tIns="121900" rIns="121900" bIns="121900" anchor="t" anchorCtr="0">
            <a:noAutofit/>
          </a:bodyPr>
          <a:lstStyle/>
          <a:p>
            <a:r>
              <a:rPr lang="es" sz="3333" b="1" dirty="0">
                <a:solidFill>
                  <a:srgbClr val="FFFFFF"/>
                </a:solidFill>
                <a:latin typeface="Calibri"/>
                <a:ea typeface="Calibri"/>
                <a:cs typeface="Calibri"/>
                <a:sym typeface="Calibri"/>
              </a:rPr>
              <a:t>Enlaces de interés</a:t>
            </a:r>
            <a:endParaRPr lang="en-US" sz="2400" dirty="0">
              <a:sym typeface="Calibri"/>
            </a:endParaRPr>
          </a:p>
          <a:p>
            <a:br>
              <a:rPr lang="en-US" sz="2400" dirty="0">
                <a:sym typeface="Calibri"/>
              </a:rPr>
            </a:br>
            <a:endParaRPr lang="en-US" sz="2400" dirty="0">
              <a:sym typeface="Calibri"/>
            </a:endParaRPr>
          </a:p>
          <a:p>
            <a:pPr>
              <a:buSzPts val="2800"/>
            </a:pPr>
            <a:endParaRPr lang="es" sz="3333" b="1" dirty="0">
              <a:solidFill>
                <a:srgbClr val="FFFFFF"/>
              </a:solidFill>
              <a:latin typeface="Calibri"/>
              <a:cs typeface="Calibri"/>
            </a:endParaRPr>
          </a:p>
        </p:txBody>
      </p:sp>
      <p:sp>
        <p:nvSpPr>
          <p:cNvPr id="8" name="CuadroTexto 7">
            <a:extLst>
              <a:ext uri="{FF2B5EF4-FFF2-40B4-BE49-F238E27FC236}">
                <a16:creationId xmlns:a16="http://schemas.microsoft.com/office/drawing/2014/main" id="{0FDC509A-AAED-9AB9-3EC0-98672FC75BF7}"/>
              </a:ext>
            </a:extLst>
          </p:cNvPr>
          <p:cNvSpPr txBox="1"/>
          <p:nvPr/>
        </p:nvSpPr>
        <p:spPr>
          <a:xfrm>
            <a:off x="657586" y="1505208"/>
            <a:ext cx="4944013" cy="297454"/>
          </a:xfrm>
          <a:prstGeom prst="rect">
            <a:avLst/>
          </a:prstGeom>
          <a:noFill/>
        </p:spPr>
        <p:txBody>
          <a:bodyPr wrap="square">
            <a:spAutoFit/>
          </a:bodyPr>
          <a:lstStyle/>
          <a:p>
            <a:r>
              <a:rPr lang="es-CO" sz="1333" dirty="0"/>
              <a:t>https://stability.ai/blog/stable-diffusion-public-release</a:t>
            </a:r>
          </a:p>
        </p:txBody>
      </p:sp>
      <p:sp>
        <p:nvSpPr>
          <p:cNvPr id="10" name="CuadroTexto 9">
            <a:extLst>
              <a:ext uri="{FF2B5EF4-FFF2-40B4-BE49-F238E27FC236}">
                <a16:creationId xmlns:a16="http://schemas.microsoft.com/office/drawing/2014/main" id="{8F8E3575-3017-BE0F-EA27-907E3C48C2BF}"/>
              </a:ext>
            </a:extLst>
          </p:cNvPr>
          <p:cNvSpPr txBox="1"/>
          <p:nvPr/>
        </p:nvSpPr>
        <p:spPr>
          <a:xfrm>
            <a:off x="657585" y="1872119"/>
            <a:ext cx="6096000" cy="297454"/>
          </a:xfrm>
          <a:prstGeom prst="rect">
            <a:avLst/>
          </a:prstGeom>
          <a:noFill/>
        </p:spPr>
        <p:txBody>
          <a:bodyPr wrap="square">
            <a:spAutoFit/>
          </a:bodyPr>
          <a:lstStyle/>
          <a:p>
            <a:r>
              <a:rPr lang="es-CO" sz="1333" dirty="0"/>
              <a:t>https://openai.com/blog/chatgpt/</a:t>
            </a:r>
          </a:p>
        </p:txBody>
      </p:sp>
      <p:sp>
        <p:nvSpPr>
          <p:cNvPr id="5" name="CuadroTexto 4">
            <a:extLst>
              <a:ext uri="{FF2B5EF4-FFF2-40B4-BE49-F238E27FC236}">
                <a16:creationId xmlns:a16="http://schemas.microsoft.com/office/drawing/2014/main" id="{6563EAF4-E851-87E1-574A-FEC868A9F450}"/>
              </a:ext>
            </a:extLst>
          </p:cNvPr>
          <p:cNvSpPr txBox="1"/>
          <p:nvPr/>
        </p:nvSpPr>
        <p:spPr>
          <a:xfrm>
            <a:off x="657585" y="2605943"/>
            <a:ext cx="6096000" cy="297454"/>
          </a:xfrm>
          <a:prstGeom prst="rect">
            <a:avLst/>
          </a:prstGeom>
          <a:noFill/>
        </p:spPr>
        <p:txBody>
          <a:bodyPr wrap="square">
            <a:spAutoFit/>
          </a:bodyPr>
          <a:lstStyle/>
          <a:p>
            <a:r>
              <a:rPr lang="es-CO" sz="1333" dirty="0"/>
              <a:t>https://www.youtube.com/watch?v=jMvLCZBXbtc</a:t>
            </a:r>
          </a:p>
        </p:txBody>
      </p:sp>
      <p:sp>
        <p:nvSpPr>
          <p:cNvPr id="9" name="CuadroTexto 8">
            <a:extLst>
              <a:ext uri="{FF2B5EF4-FFF2-40B4-BE49-F238E27FC236}">
                <a16:creationId xmlns:a16="http://schemas.microsoft.com/office/drawing/2014/main" id="{56D44230-939D-C62B-0A81-3366F9DFF1D2}"/>
              </a:ext>
            </a:extLst>
          </p:cNvPr>
          <p:cNvSpPr txBox="1"/>
          <p:nvPr/>
        </p:nvSpPr>
        <p:spPr>
          <a:xfrm>
            <a:off x="657585" y="2256421"/>
            <a:ext cx="6096000" cy="297454"/>
          </a:xfrm>
          <a:prstGeom prst="rect">
            <a:avLst/>
          </a:prstGeom>
          <a:noFill/>
        </p:spPr>
        <p:txBody>
          <a:bodyPr wrap="square">
            <a:spAutoFit/>
          </a:bodyPr>
          <a:lstStyle/>
          <a:p>
            <a:r>
              <a:rPr lang="es-CO" sz="1333" dirty="0"/>
              <a:t>https://ai.googleblog.com/2022/06/minerva-solving-quantitative-reasoning.html</a:t>
            </a:r>
          </a:p>
        </p:txBody>
      </p:sp>
      <p:sp>
        <p:nvSpPr>
          <p:cNvPr id="12" name="CuadroTexto 11">
            <a:extLst>
              <a:ext uri="{FF2B5EF4-FFF2-40B4-BE49-F238E27FC236}">
                <a16:creationId xmlns:a16="http://schemas.microsoft.com/office/drawing/2014/main" id="{DFA1F8D3-FA49-4B89-3F0A-909EF03D40A9}"/>
              </a:ext>
            </a:extLst>
          </p:cNvPr>
          <p:cNvSpPr txBox="1"/>
          <p:nvPr/>
        </p:nvSpPr>
        <p:spPr>
          <a:xfrm>
            <a:off x="657585" y="2934238"/>
            <a:ext cx="6096000" cy="502573"/>
          </a:xfrm>
          <a:prstGeom prst="rect">
            <a:avLst/>
          </a:prstGeom>
          <a:noFill/>
        </p:spPr>
        <p:txBody>
          <a:bodyPr wrap="square">
            <a:spAutoFit/>
          </a:bodyPr>
          <a:lstStyle/>
          <a:p>
            <a:r>
              <a:rPr lang="es-CO" sz="1333" dirty="0"/>
              <a:t>https://www.deepmind.com/blog/tackling-multiple-tasks-with-a-single-visual-language-model</a:t>
            </a:r>
          </a:p>
        </p:txBody>
      </p:sp>
      <p:sp>
        <p:nvSpPr>
          <p:cNvPr id="14" name="CuadroTexto 13">
            <a:extLst>
              <a:ext uri="{FF2B5EF4-FFF2-40B4-BE49-F238E27FC236}">
                <a16:creationId xmlns:a16="http://schemas.microsoft.com/office/drawing/2014/main" id="{67460B23-3291-214B-DC10-B7FF9789742D}"/>
              </a:ext>
            </a:extLst>
          </p:cNvPr>
          <p:cNvSpPr txBox="1"/>
          <p:nvPr/>
        </p:nvSpPr>
        <p:spPr>
          <a:xfrm>
            <a:off x="657585" y="3429001"/>
            <a:ext cx="6096000" cy="297454"/>
          </a:xfrm>
          <a:prstGeom prst="rect">
            <a:avLst/>
          </a:prstGeom>
          <a:noFill/>
        </p:spPr>
        <p:txBody>
          <a:bodyPr wrap="square">
            <a:spAutoFit/>
          </a:bodyPr>
          <a:lstStyle/>
          <a:p>
            <a:r>
              <a:rPr lang="es-CO" sz="1333" dirty="0"/>
              <a:t>https://www.deepmind.com/blog/building-safer-dialogue-agents</a:t>
            </a:r>
          </a:p>
        </p:txBody>
      </p:sp>
      <p:sp>
        <p:nvSpPr>
          <p:cNvPr id="16" name="CuadroTexto 15">
            <a:extLst>
              <a:ext uri="{FF2B5EF4-FFF2-40B4-BE49-F238E27FC236}">
                <a16:creationId xmlns:a16="http://schemas.microsoft.com/office/drawing/2014/main" id="{F8B129C2-7207-C1B0-BC7C-AFA2B302DE44}"/>
              </a:ext>
            </a:extLst>
          </p:cNvPr>
          <p:cNvSpPr txBox="1"/>
          <p:nvPr/>
        </p:nvSpPr>
        <p:spPr>
          <a:xfrm>
            <a:off x="657585" y="3757295"/>
            <a:ext cx="6096000" cy="297454"/>
          </a:xfrm>
          <a:prstGeom prst="rect">
            <a:avLst/>
          </a:prstGeom>
          <a:noFill/>
        </p:spPr>
        <p:txBody>
          <a:bodyPr wrap="square">
            <a:spAutoFit/>
          </a:bodyPr>
          <a:lstStyle/>
          <a:p>
            <a:r>
              <a:rPr lang="es-CO" sz="1333" dirty="0"/>
              <a:t>https://www.deepmind.com/publications/a-generalist-agent</a:t>
            </a:r>
          </a:p>
        </p:txBody>
      </p:sp>
      <p:sp>
        <p:nvSpPr>
          <p:cNvPr id="18" name="CuadroTexto 17">
            <a:extLst>
              <a:ext uri="{FF2B5EF4-FFF2-40B4-BE49-F238E27FC236}">
                <a16:creationId xmlns:a16="http://schemas.microsoft.com/office/drawing/2014/main" id="{A82E46C2-49B6-6D1A-E14B-41608B03EE9D}"/>
              </a:ext>
            </a:extLst>
          </p:cNvPr>
          <p:cNvSpPr txBox="1"/>
          <p:nvPr/>
        </p:nvSpPr>
        <p:spPr>
          <a:xfrm>
            <a:off x="657585" y="4092921"/>
            <a:ext cx="6096000" cy="297454"/>
          </a:xfrm>
          <a:prstGeom prst="rect">
            <a:avLst/>
          </a:prstGeom>
          <a:noFill/>
        </p:spPr>
        <p:txBody>
          <a:bodyPr wrap="square">
            <a:spAutoFit/>
          </a:bodyPr>
          <a:lstStyle/>
          <a:p>
            <a:r>
              <a:rPr lang="es-CO" sz="1333"/>
              <a:t>https://www.deepmind.com/research/highlighted-research/alphago</a:t>
            </a:r>
            <a:endParaRPr lang="es-CO" sz="1333" dirty="0"/>
          </a:p>
        </p:txBody>
      </p:sp>
      <p:sp>
        <p:nvSpPr>
          <p:cNvPr id="20" name="CuadroTexto 19">
            <a:extLst>
              <a:ext uri="{FF2B5EF4-FFF2-40B4-BE49-F238E27FC236}">
                <a16:creationId xmlns:a16="http://schemas.microsoft.com/office/drawing/2014/main" id="{9D02868A-5289-A3BC-5356-00D8D395A726}"/>
              </a:ext>
            </a:extLst>
          </p:cNvPr>
          <p:cNvSpPr txBox="1"/>
          <p:nvPr/>
        </p:nvSpPr>
        <p:spPr>
          <a:xfrm>
            <a:off x="657585" y="4421215"/>
            <a:ext cx="6096000" cy="297454"/>
          </a:xfrm>
          <a:prstGeom prst="rect">
            <a:avLst/>
          </a:prstGeom>
          <a:noFill/>
        </p:spPr>
        <p:txBody>
          <a:bodyPr wrap="square">
            <a:spAutoFit/>
          </a:bodyPr>
          <a:lstStyle/>
          <a:p>
            <a:r>
              <a:rPr lang="es-CO" sz="1333" dirty="0"/>
              <a:t>https://ai.facebook.com/research/cicero/</a:t>
            </a:r>
          </a:p>
        </p:txBody>
      </p:sp>
      <p:sp>
        <p:nvSpPr>
          <p:cNvPr id="22" name="CuadroTexto 21">
            <a:extLst>
              <a:ext uri="{FF2B5EF4-FFF2-40B4-BE49-F238E27FC236}">
                <a16:creationId xmlns:a16="http://schemas.microsoft.com/office/drawing/2014/main" id="{AD284C0E-E8D3-5ACE-B108-2740DFCE8394}"/>
              </a:ext>
            </a:extLst>
          </p:cNvPr>
          <p:cNvSpPr txBox="1"/>
          <p:nvPr/>
        </p:nvSpPr>
        <p:spPr>
          <a:xfrm>
            <a:off x="657585" y="4749510"/>
            <a:ext cx="6096000" cy="297454"/>
          </a:xfrm>
          <a:prstGeom prst="rect">
            <a:avLst/>
          </a:prstGeom>
          <a:noFill/>
        </p:spPr>
        <p:txBody>
          <a:bodyPr wrap="square">
            <a:spAutoFit/>
          </a:bodyPr>
          <a:lstStyle/>
          <a:p>
            <a:r>
              <a:rPr lang="es-CO" sz="1333" dirty="0"/>
              <a:t>https://openai.com/blog/whisper/</a:t>
            </a:r>
          </a:p>
        </p:txBody>
      </p:sp>
      <p:sp>
        <p:nvSpPr>
          <p:cNvPr id="24" name="CuadroTexto 23">
            <a:extLst>
              <a:ext uri="{FF2B5EF4-FFF2-40B4-BE49-F238E27FC236}">
                <a16:creationId xmlns:a16="http://schemas.microsoft.com/office/drawing/2014/main" id="{119CF120-7A47-E802-0B1A-F9E3FB45E0FF}"/>
              </a:ext>
            </a:extLst>
          </p:cNvPr>
          <p:cNvSpPr txBox="1"/>
          <p:nvPr/>
        </p:nvSpPr>
        <p:spPr>
          <a:xfrm>
            <a:off x="657585" y="5049243"/>
            <a:ext cx="6096000" cy="297454"/>
          </a:xfrm>
          <a:prstGeom prst="rect">
            <a:avLst/>
          </a:prstGeom>
          <a:noFill/>
        </p:spPr>
        <p:txBody>
          <a:bodyPr wrap="square">
            <a:spAutoFit/>
          </a:bodyPr>
          <a:lstStyle/>
          <a:p>
            <a:r>
              <a:rPr lang="es-CO" sz="1333" dirty="0"/>
              <a:t>https://valle-demo.github.io/</a:t>
            </a:r>
          </a:p>
        </p:txBody>
      </p:sp>
    </p:spTree>
    <p:extLst>
      <p:ext uri="{BB962C8B-B14F-4D97-AF65-F5344CB8AC3E}">
        <p14:creationId xmlns:p14="http://schemas.microsoft.com/office/powerpoint/2010/main" val="284785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41B4E-6155-A8C3-C00E-78EBA025CA6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94C3425-3F41-549A-0F80-0C6754CB6A84}"/>
              </a:ext>
            </a:extLst>
          </p:cNvPr>
          <p:cNvSpPr txBox="1">
            <a:spLocks/>
          </p:cNvSpPr>
          <p:nvPr/>
        </p:nvSpPr>
        <p:spPr>
          <a:xfrm>
            <a:off x="745435" y="370301"/>
            <a:ext cx="8097078" cy="11158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200" b="1" dirty="0">
                <a:solidFill>
                  <a:srgbClr val="0070C0"/>
                </a:solidFill>
                <a:latin typeface="Consolas" panose="020B0609020204030204" pitchFamily="49" charset="0"/>
                <a:cs typeface="Arial"/>
              </a:rPr>
              <a:t>Evaluación</a:t>
            </a:r>
          </a:p>
        </p:txBody>
      </p:sp>
      <p:pic>
        <p:nvPicPr>
          <p:cNvPr id="5" name="Imagen 4" descr="Tabla&#10;&#10;El contenido generado por IA puede ser incorrecto.">
            <a:extLst>
              <a:ext uri="{FF2B5EF4-FFF2-40B4-BE49-F238E27FC236}">
                <a16:creationId xmlns:a16="http://schemas.microsoft.com/office/drawing/2014/main" id="{42674F3A-DE0A-622C-A4DF-26231EB94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35" y="1776571"/>
            <a:ext cx="10223757" cy="3633629"/>
          </a:xfrm>
          <a:prstGeom prst="rect">
            <a:avLst/>
          </a:prstGeom>
        </p:spPr>
      </p:pic>
    </p:spTree>
    <p:extLst>
      <p:ext uri="{BB962C8B-B14F-4D97-AF65-F5344CB8AC3E}">
        <p14:creationId xmlns:p14="http://schemas.microsoft.com/office/powerpoint/2010/main" val="2448451611"/>
      </p:ext>
    </p:extLst>
  </p:cSld>
  <p:clrMapOvr>
    <a:masterClrMapping/>
  </p:clrMapOvr>
</p:sld>
</file>

<file path=ppt/theme/theme1.xml><?xml version="1.0" encoding="utf-8"?>
<a:theme xmlns:a="http://schemas.openxmlformats.org/drawingml/2006/main" name="Eafit 2025">
  <a:themeElements>
    <a:clrScheme name="EAFIT2024">
      <a:dk1>
        <a:sysClr val="windowText" lastClr="000000"/>
      </a:dk1>
      <a:lt1>
        <a:sysClr val="window" lastClr="FFFFFF"/>
      </a:lt1>
      <a:dk2>
        <a:srgbClr val="000000"/>
      </a:dk2>
      <a:lt2>
        <a:srgbClr val="FFFFFF"/>
      </a:lt2>
      <a:accent1>
        <a:srgbClr val="00A9E0"/>
      </a:accent1>
      <a:accent2>
        <a:srgbClr val="000066"/>
      </a:accent2>
      <a:accent3>
        <a:srgbClr val="F0EADD"/>
      </a:accent3>
      <a:accent4>
        <a:srgbClr val="155FE7"/>
      </a:accent4>
      <a:accent5>
        <a:srgbClr val="9ACAD1"/>
      </a:accent5>
      <a:accent6>
        <a:srgbClr val="CFD1D2"/>
      </a:accent6>
      <a:hlink>
        <a:srgbClr val="7F7F7F"/>
      </a:hlink>
      <a:folHlink>
        <a:srgbClr val="F0EAD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Eafit 2025" id="{1A9E6D5F-F1D4-4016-8E9E-CC8E7A595F20}" vid="{AC2757B8-0593-409C-9328-A277767A5A4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Eafit 2025</Template>
  <TotalTime>2015</TotalTime>
  <Words>3393</Words>
  <Application>Microsoft Office PowerPoint</Application>
  <PresentationFormat>Panorámica</PresentationFormat>
  <Paragraphs>539</Paragraphs>
  <Slides>83</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83</vt:i4>
      </vt:variant>
    </vt:vector>
  </HeadingPairs>
  <TitlesOfParts>
    <vt:vector size="89" baseType="lpstr">
      <vt:lpstr>-apple-system</vt:lpstr>
      <vt:lpstr>Aptos</vt:lpstr>
      <vt:lpstr>Arial</vt:lpstr>
      <vt:lpstr>Calibri</vt:lpstr>
      <vt:lpstr>Consolas</vt:lpstr>
      <vt:lpstr>Eafit 2025</vt:lpstr>
      <vt:lpstr>   Artificial Intelligence  Lecture 01 - Introduction   </vt:lpstr>
      <vt:lpstr>  Pacto Pedagógico     </vt:lpstr>
      <vt:lpstr>Presentación de PowerPoint</vt:lpstr>
      <vt:lpstr>Presentación de PowerPoint</vt:lpstr>
      <vt:lpstr>Presentación de PowerPoint</vt:lpstr>
      <vt:lpstr>Presentación de PowerPoint</vt:lpstr>
      <vt:lpstr>Presentación de PowerPoint</vt:lpstr>
      <vt:lpstr>  Evaluación     </vt:lpstr>
      <vt:lpstr>Presentación de PowerPoint</vt:lpstr>
      <vt:lpstr>  Metodología     </vt:lpstr>
      <vt:lpstr>Presentación de PowerPoint</vt:lpstr>
      <vt:lpstr>  Objetivos     </vt:lpstr>
      <vt:lpstr>Presentación de PowerPoint</vt:lpstr>
      <vt:lpstr>  Textbooks     </vt:lpstr>
      <vt:lpstr>Presentación de PowerPoint</vt:lpstr>
      <vt:lpstr>  Introduction to AI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What does AI do?     </vt:lpstr>
      <vt:lpstr>Presentación de PowerPoint</vt:lpstr>
      <vt:lpstr>Presentación de PowerPoint</vt:lpstr>
      <vt:lpstr>  What is AI?     </vt:lpstr>
      <vt:lpstr>Presentación de PowerPoint</vt:lpstr>
      <vt:lpstr>Presentación de PowerPoint</vt:lpstr>
      <vt:lpstr>Presentación de PowerPoint</vt:lpstr>
      <vt:lpstr>  A(short)History of AI     </vt:lpstr>
      <vt:lpstr>Presentación de PowerPoint</vt:lpstr>
      <vt:lpstr>Presentación de PowerPoint</vt:lpstr>
      <vt:lpstr>Presentación de PowerPoint</vt:lpstr>
      <vt:lpstr>  What can AI do?    </vt:lpstr>
      <vt:lpstr>Presentación de PowerPoint</vt:lpstr>
      <vt:lpstr>Presentación de PowerPoint</vt:lpstr>
      <vt:lpstr>Presentación de PowerPoint</vt:lpstr>
      <vt:lpstr>Presentación de PowerPoint</vt:lpstr>
      <vt:lpstr>Presentación de PowerPoint</vt:lpstr>
      <vt:lpstr>  This course: Designing rational agents   </vt:lpstr>
      <vt:lpstr>Presentación de PowerPoint</vt:lpstr>
      <vt:lpstr>Presentación de PowerPoint</vt:lpstr>
      <vt:lpstr>  Course Topics   </vt:lpstr>
      <vt:lpstr>Presentación de PowerPoint</vt:lpstr>
      <vt:lpstr>Presentación de PowerPoint</vt:lpstr>
      <vt:lpstr>Presentación de PowerPoint</vt:lpstr>
      <vt:lpstr>Presentación de PowerPoint</vt:lpstr>
      <vt:lpstr>Presentación de PowerPoint</vt:lpstr>
      <vt:lpstr>Presentación de PowerPoint</vt:lpstr>
      <vt:lpstr>  Resumen de 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Actividades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Lecture_01-EAFIT</dc:title>
  <dc:creator>JiPadilla</dc:creator>
  <cp:keywords>AI-EAFIT</cp:keywords>
  <cp:lastModifiedBy>Jorge Ivan Padilla Buritica</cp:lastModifiedBy>
  <cp:revision>151</cp:revision>
  <dcterms:created xsi:type="dcterms:W3CDTF">2021-08-03T19:34:42Z</dcterms:created>
  <dcterms:modified xsi:type="dcterms:W3CDTF">2025-07-16T13:16:49Z</dcterms:modified>
</cp:coreProperties>
</file>